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 id="2147483660" r:id="rId7"/>
    <p:sldMasterId id="2147483678" r:id="rId8"/>
    <p:sldMasterId id="2147483684" r:id="rId9"/>
    <p:sldMasterId id="2147483690" r:id="rId10"/>
    <p:sldMasterId id="2147483708" r:id="rId11"/>
    <p:sldMasterId id="2147483726"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Lst>
  <p:sldSz cy="6858000" cx="12192000"/>
  <p:notesSz cx="12192000" cy="6858000"/>
  <p:embeddedFontLst>
    <p:embeddedFont>
      <p:font typeface="Arimo"/>
      <p:regular r:id="rId35"/>
      <p:bold r:id="rId36"/>
      <p:italic r:id="rId37"/>
      <p:boldItalic r:id="rId38"/>
    </p:embeddedFont>
    <p:embeddedFont>
      <p:font typeface="Arial Black"/>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40" roundtripDataSignature="AMtx7mgXqBD2u/91CeXyEWZtx0LGEuYL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D59EE0-E102-4D08-828A-46EF3711B519}">
  <a:tblStyle styleId="{32D59EE0-E102-4D08-828A-46EF3711B51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b="off" i="off"/>
      <a:tcStyle>
        <a:fill>
          <a:solidFill>
            <a:srgbClr val="CEE2EA"/>
          </a:solidFill>
        </a:fill>
      </a:tcStyle>
    </a:band1H>
    <a:band2H>
      <a:tcTxStyle b="off" i="off"/>
    </a:band2H>
    <a:band1V>
      <a:tcTxStyle b="off" i="off"/>
      <a:tcStyle>
        <a:fill>
          <a:solidFill>
            <a:srgbClr val="CEE2EA"/>
          </a:solidFill>
        </a:fill>
      </a:tcStyle>
    </a:band1V>
    <a:band2V>
      <a:tcTxStyle b="off" i="off"/>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 styleId="{40F4A8E7-7EC9-498F-A4D4-6024256AA36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6.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7.xml"/><Relationship Id="rId33" Type="http://schemas.openxmlformats.org/officeDocument/2006/relationships/slide" Target="slides/slide20.xml"/><Relationship Id="rId10" Type="http://schemas.openxmlformats.org/officeDocument/2006/relationships/slideMaster" Target="slideMasters/slideMaster6.xml"/><Relationship Id="rId32" Type="http://schemas.openxmlformats.org/officeDocument/2006/relationships/slide" Target="slides/slide19.xml"/><Relationship Id="rId13" Type="http://schemas.openxmlformats.org/officeDocument/2006/relationships/notesMaster" Target="notesMasters/notesMaster1.xml"/><Relationship Id="rId35" Type="http://schemas.openxmlformats.org/officeDocument/2006/relationships/font" Target="fonts/Arimo-regular.fntdata"/><Relationship Id="rId12" Type="http://schemas.openxmlformats.org/officeDocument/2006/relationships/slideMaster" Target="slideMasters/slideMaster8.xml"/><Relationship Id="rId34" Type="http://schemas.openxmlformats.org/officeDocument/2006/relationships/slide" Target="slides/slide21.xml"/><Relationship Id="rId15" Type="http://schemas.openxmlformats.org/officeDocument/2006/relationships/slide" Target="slides/slide2.xml"/><Relationship Id="rId37" Type="http://schemas.openxmlformats.org/officeDocument/2006/relationships/font" Target="fonts/Arimo-italic.fntdata"/><Relationship Id="rId14" Type="http://schemas.openxmlformats.org/officeDocument/2006/relationships/slide" Target="slides/slide1.xml"/><Relationship Id="rId36" Type="http://schemas.openxmlformats.org/officeDocument/2006/relationships/font" Target="fonts/Arimo-bold.fntdata"/><Relationship Id="rId17" Type="http://schemas.openxmlformats.org/officeDocument/2006/relationships/slide" Target="slides/slide4.xml"/><Relationship Id="rId39" Type="http://schemas.openxmlformats.org/officeDocument/2006/relationships/font" Target="fonts/ArialBlack-regular.fntdata"/><Relationship Id="rId16" Type="http://schemas.openxmlformats.org/officeDocument/2006/relationships/slide" Target="slides/slide3.xml"/><Relationship Id="rId38" Type="http://schemas.openxmlformats.org/officeDocument/2006/relationships/font" Target="fonts/Arimo-boldItalic.fntdata"/><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4" name="Google Shape;784;p1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1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9: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1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2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0" name="Google Shape;810;p2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95a52a39bf_0_1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g95a52a39bf_0_1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2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8" name="Google Shape;838;p2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30: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3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p3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3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0" name="Google Shape;870;p3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3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p3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37: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p3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4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3" name="Google Shape;903;p4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956364ac62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956364ac62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956364ac62_0_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0: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p2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6: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p6: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1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6" name="Google Shape;776;p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jp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43"/>
          <p:cNvSpPr txBox="1"/>
          <p:nvPr>
            <p:ph type="title"/>
          </p:nvPr>
        </p:nvSpPr>
        <p:spPr>
          <a:xfrm>
            <a:off x="668449" y="1342135"/>
            <a:ext cx="10855101" cy="5181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400" u="sng">
                <a:solidFill>
                  <a:srgbClr val="41414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3"/>
          <p:cNvSpPr txBox="1"/>
          <p:nvPr>
            <p:ph idx="1" type="body"/>
          </p:nvPr>
        </p:nvSpPr>
        <p:spPr>
          <a:xfrm>
            <a:off x="777240" y="3086608"/>
            <a:ext cx="5042535" cy="158115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000">
                <a:solidFill>
                  <a:srgbClr val="414142"/>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 name="Google Shape;19;p4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1" name="Shape 81"/>
        <p:cNvGrpSpPr/>
        <p:nvPr/>
      </p:nvGrpSpPr>
      <p:grpSpPr>
        <a:xfrm>
          <a:off x="0" y="0"/>
          <a:ext cx="0" cy="0"/>
          <a:chOff x="0" y="0"/>
          <a:chExt cx="0" cy="0"/>
        </a:xfrm>
      </p:grpSpPr>
      <p:sp>
        <p:nvSpPr>
          <p:cNvPr id="82" name="Google Shape;82;p155"/>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55"/>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55"/>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pic>
        <p:nvPicPr>
          <p:cNvPr descr="Celestia-R1---OverlayContentHD.png" id="92" name="Google Shape;92;p4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4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6"/>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95" name="Google Shape;95;p4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8" name="Shape 98"/>
        <p:cNvGrpSpPr/>
        <p:nvPr/>
      </p:nvGrpSpPr>
      <p:grpSpPr>
        <a:xfrm>
          <a:off x="0" y="0"/>
          <a:ext cx="0" cy="0"/>
          <a:chOff x="0" y="0"/>
          <a:chExt cx="0" cy="0"/>
        </a:xfrm>
      </p:grpSpPr>
      <p:pic>
        <p:nvPicPr>
          <p:cNvPr descr="Celestia-R1---OverlayTitleHD.png" id="99" name="Google Shape;99;p68"/>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00" name="Google Shape;100;p68"/>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lt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8"/>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SzPts val="1800"/>
              <a:buNone/>
              <a:defRPr sz="1800" cap="none">
                <a:solidFill>
                  <a:schemeClr val="lt1"/>
                </a:solidFill>
              </a:defRPr>
            </a:lvl1pPr>
            <a:lvl2pPr lvl="1" algn="ctr">
              <a:lnSpc>
                <a:spcPct val="100000"/>
              </a:lnSpc>
              <a:spcBef>
                <a:spcPts val="1000"/>
              </a:spcBef>
              <a:spcAft>
                <a:spcPts val="0"/>
              </a:spcAft>
              <a:buSzPts val="1600"/>
              <a:buNone/>
              <a:defRPr>
                <a:solidFill>
                  <a:schemeClr val="lt1"/>
                </a:solidFill>
              </a:defRPr>
            </a:lvl2pPr>
            <a:lvl3pPr lvl="2" algn="ctr">
              <a:lnSpc>
                <a:spcPct val="100000"/>
              </a:lnSpc>
              <a:spcBef>
                <a:spcPts val="1000"/>
              </a:spcBef>
              <a:spcAft>
                <a:spcPts val="0"/>
              </a:spcAft>
              <a:buSzPts val="1400"/>
              <a:buNone/>
              <a:defRPr>
                <a:solidFill>
                  <a:schemeClr val="lt1"/>
                </a:solidFill>
              </a:defRPr>
            </a:lvl3pPr>
            <a:lvl4pPr lvl="3" algn="ctr">
              <a:lnSpc>
                <a:spcPct val="100000"/>
              </a:lnSpc>
              <a:spcBef>
                <a:spcPts val="1000"/>
              </a:spcBef>
              <a:spcAft>
                <a:spcPts val="0"/>
              </a:spcAft>
              <a:buSzPts val="1200"/>
              <a:buNone/>
              <a:defRPr>
                <a:solidFill>
                  <a:schemeClr val="lt1"/>
                </a:solidFill>
              </a:defRPr>
            </a:lvl4pPr>
            <a:lvl5pPr lvl="4" algn="ctr">
              <a:lnSpc>
                <a:spcPct val="100000"/>
              </a:lnSpc>
              <a:spcBef>
                <a:spcPts val="1000"/>
              </a:spcBef>
              <a:spcAft>
                <a:spcPts val="0"/>
              </a:spcAft>
              <a:buSzPts val="12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p:txBody>
      </p:sp>
      <p:sp>
        <p:nvSpPr>
          <p:cNvPr id="102" name="Google Shape;102;p68"/>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68"/>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8"/>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pic>
        <p:nvPicPr>
          <p:cNvPr descr="Celestia-R1---OverlayContentHD.png" id="106" name="Google Shape;106;p6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7" name="Google Shape;107;p69"/>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69"/>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cap="none">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09" name="Google Shape;109;p6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pic>
        <p:nvPicPr>
          <p:cNvPr descr="Celestia-R1---OverlayContentHD.png" id="113" name="Google Shape;113;p7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4" name="Google Shape;114;p7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0"/>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16" name="Google Shape;116;p70"/>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17" name="Google Shape;117;p7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7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7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7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71"/>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123" name="Google Shape;123;p71"/>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24" name="Google Shape;124;p71"/>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125" name="Google Shape;125;p71"/>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26" name="Google Shape;126;p7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7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7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pic>
        <p:nvPicPr>
          <p:cNvPr descr="Celestia-R1---OverlayContentHD.png" id="130" name="Google Shape;130;p7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1" name="Google Shape;131;p7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7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7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7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pic>
        <p:nvPicPr>
          <p:cNvPr descr="Celestia-R1---OverlayContentHD.png" id="136" name="Google Shape;136;p7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7" name="Google Shape;137;p7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7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pic>
        <p:nvPicPr>
          <p:cNvPr descr="Celestia-R1---OverlayContentHD.png" id="141" name="Google Shape;141;p7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42" name="Google Shape;142;p74"/>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74"/>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44" name="Google Shape;144;p74"/>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145" name="Google Shape;145;p7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7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pic>
        <p:nvPicPr>
          <p:cNvPr descr="Celestia-R1---OverlayContentHD.png" id="149" name="Google Shape;149;p7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50" name="Google Shape;150;p75"/>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Calibri"/>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75"/>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52" name="Google Shape;152;p75"/>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153" name="Google Shape;153;p7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7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7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44"/>
          <p:cNvSpPr txBox="1"/>
          <p:nvPr>
            <p:ph type="title"/>
          </p:nvPr>
        </p:nvSpPr>
        <p:spPr>
          <a:xfrm>
            <a:off x="668449" y="1342135"/>
            <a:ext cx="10855101" cy="5181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400" u="sng">
                <a:solidFill>
                  <a:srgbClr val="41414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56" name="Shape 156"/>
        <p:cNvGrpSpPr/>
        <p:nvPr/>
      </p:nvGrpSpPr>
      <p:grpSpPr>
        <a:xfrm>
          <a:off x="0" y="0"/>
          <a:ext cx="0" cy="0"/>
          <a:chOff x="0" y="0"/>
          <a:chExt cx="0" cy="0"/>
        </a:xfrm>
      </p:grpSpPr>
      <p:pic>
        <p:nvPicPr>
          <p:cNvPr descr="Celestia-R1---OverlayContentHD.png" id="157" name="Google Shape;157;p7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58" name="Google Shape;158;p76"/>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76"/>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60" name="Google Shape;160;p76"/>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161" name="Google Shape;161;p7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7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7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64" name="Shape 164"/>
        <p:cNvGrpSpPr/>
        <p:nvPr/>
      </p:nvGrpSpPr>
      <p:grpSpPr>
        <a:xfrm>
          <a:off x="0" y="0"/>
          <a:ext cx="0" cy="0"/>
          <a:chOff x="0" y="0"/>
          <a:chExt cx="0" cy="0"/>
        </a:xfrm>
      </p:grpSpPr>
      <p:pic>
        <p:nvPicPr>
          <p:cNvPr descr="Celestia-R1---OverlayContentHD.png" id="165" name="Google Shape;165;p7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66" name="Google Shape;166;p77"/>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7"/>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68" name="Google Shape;168;p7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7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7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71" name="Shape 171"/>
        <p:cNvGrpSpPr/>
        <p:nvPr/>
      </p:nvGrpSpPr>
      <p:grpSpPr>
        <a:xfrm>
          <a:off x="0" y="0"/>
          <a:ext cx="0" cy="0"/>
          <a:chOff x="0" y="0"/>
          <a:chExt cx="0" cy="0"/>
        </a:xfrm>
      </p:grpSpPr>
      <p:pic>
        <p:nvPicPr>
          <p:cNvPr descr="Celestia-R1---OverlayContentHD.png" id="172" name="Google Shape;172;p7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73" name="Google Shape;173;p78"/>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74" name="Google Shape;174;p78"/>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75" name="Google Shape;175;p78"/>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78"/>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Font typeface="Calibri"/>
              <a:buNone/>
              <a:defRPr/>
            </a:lvl1pPr>
            <a:lvl2pPr indent="-228600" lvl="1" marL="914400" algn="l">
              <a:lnSpc>
                <a:spcPct val="100000"/>
              </a:lnSpc>
              <a:spcBef>
                <a:spcPts val="1000"/>
              </a:spcBef>
              <a:spcAft>
                <a:spcPts val="0"/>
              </a:spcAft>
              <a:buSzPts val="1600"/>
              <a:buFont typeface="Calibri"/>
              <a:buNone/>
              <a:defRPr/>
            </a:lvl2pPr>
            <a:lvl3pPr indent="-228600" lvl="2" marL="1371600" algn="l">
              <a:lnSpc>
                <a:spcPct val="100000"/>
              </a:lnSpc>
              <a:spcBef>
                <a:spcPts val="1000"/>
              </a:spcBef>
              <a:spcAft>
                <a:spcPts val="0"/>
              </a:spcAft>
              <a:buSzPts val="1400"/>
              <a:buFont typeface="Calibri"/>
              <a:buNone/>
              <a:defRPr/>
            </a:lvl3pPr>
            <a:lvl4pPr indent="-228600" lvl="3" marL="1828800" algn="l">
              <a:lnSpc>
                <a:spcPct val="100000"/>
              </a:lnSpc>
              <a:spcBef>
                <a:spcPts val="1000"/>
              </a:spcBef>
              <a:spcAft>
                <a:spcPts val="0"/>
              </a:spcAft>
              <a:buSzPts val="1200"/>
              <a:buFont typeface="Calibri"/>
              <a:buNone/>
              <a:defRPr/>
            </a:lvl4pPr>
            <a:lvl5pPr indent="-228600" lvl="4" marL="2286000" algn="l">
              <a:lnSpc>
                <a:spcPct val="100000"/>
              </a:lnSpc>
              <a:spcBef>
                <a:spcPts val="1000"/>
              </a:spcBef>
              <a:spcAft>
                <a:spcPts val="0"/>
              </a:spcAft>
              <a:buSzPts val="1200"/>
              <a:buFont typeface="Calibri"/>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77" name="Google Shape;177;p78"/>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78" name="Google Shape;178;p7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7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7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1" name="Shape 181"/>
        <p:cNvGrpSpPr/>
        <p:nvPr/>
      </p:nvGrpSpPr>
      <p:grpSpPr>
        <a:xfrm>
          <a:off x="0" y="0"/>
          <a:ext cx="0" cy="0"/>
          <a:chOff x="0" y="0"/>
          <a:chExt cx="0" cy="0"/>
        </a:xfrm>
      </p:grpSpPr>
      <p:pic>
        <p:nvPicPr>
          <p:cNvPr descr="Celestia-R1---OverlayContentHD.png" id="182" name="Google Shape;182;p7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83" name="Google Shape;183;p79"/>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79"/>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85" name="Google Shape;185;p7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7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7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88" name="Shape 188"/>
        <p:cNvGrpSpPr/>
        <p:nvPr/>
      </p:nvGrpSpPr>
      <p:grpSpPr>
        <a:xfrm>
          <a:off x="0" y="0"/>
          <a:ext cx="0" cy="0"/>
          <a:chOff x="0" y="0"/>
          <a:chExt cx="0" cy="0"/>
        </a:xfrm>
      </p:grpSpPr>
      <p:pic>
        <p:nvPicPr>
          <p:cNvPr descr="Celestia-R1---OverlayContentHD.png" id="189" name="Google Shape;189;p8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0" name="Google Shape;190;p80"/>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1" name="Google Shape;191;p80"/>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92" name="Google Shape;192;p80"/>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80"/>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400"/>
              <a:buNone/>
              <a:defRPr b="0" sz="24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94" name="Google Shape;194;p80"/>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95" name="Google Shape;195;p8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8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98" name="Shape 198"/>
        <p:cNvGrpSpPr/>
        <p:nvPr/>
      </p:nvGrpSpPr>
      <p:grpSpPr>
        <a:xfrm>
          <a:off x="0" y="0"/>
          <a:ext cx="0" cy="0"/>
          <a:chOff x="0" y="0"/>
          <a:chExt cx="0" cy="0"/>
        </a:xfrm>
      </p:grpSpPr>
      <p:pic>
        <p:nvPicPr>
          <p:cNvPr descr="Celestia-R1---OverlayContentHD.png" id="199" name="Google Shape;199;p8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0" name="Google Shape;200;p81"/>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81"/>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800"/>
              <a:buNone/>
              <a:defRPr b="0" sz="28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202" name="Google Shape;202;p81"/>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203" name="Google Shape;203;p8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8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8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6" name="Shape 206"/>
        <p:cNvGrpSpPr/>
        <p:nvPr/>
      </p:nvGrpSpPr>
      <p:grpSpPr>
        <a:xfrm>
          <a:off x="0" y="0"/>
          <a:ext cx="0" cy="0"/>
          <a:chOff x="0" y="0"/>
          <a:chExt cx="0" cy="0"/>
        </a:xfrm>
      </p:grpSpPr>
      <p:pic>
        <p:nvPicPr>
          <p:cNvPr descr="Celestia-R1---OverlayContentHD.png" id="207" name="Google Shape;207;p8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8" name="Google Shape;208;p8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82"/>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210" name="Google Shape;210;p8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8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8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3" name="Shape 213"/>
        <p:cNvGrpSpPr/>
        <p:nvPr/>
      </p:nvGrpSpPr>
      <p:grpSpPr>
        <a:xfrm>
          <a:off x="0" y="0"/>
          <a:ext cx="0" cy="0"/>
          <a:chOff x="0" y="0"/>
          <a:chExt cx="0" cy="0"/>
        </a:xfrm>
      </p:grpSpPr>
      <p:pic>
        <p:nvPicPr>
          <p:cNvPr descr="Celestia-R1---OverlayContentHD.png" id="214" name="Google Shape;214;p8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15" name="Google Shape;215;p83"/>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83"/>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217" name="Google Shape;217;p8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8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8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7" name="Shape 227"/>
        <p:cNvGrpSpPr/>
        <p:nvPr/>
      </p:nvGrpSpPr>
      <p:grpSpPr>
        <a:xfrm>
          <a:off x="0" y="0"/>
          <a:ext cx="0" cy="0"/>
          <a:chOff x="0" y="0"/>
          <a:chExt cx="0" cy="0"/>
        </a:xfrm>
      </p:grpSpPr>
      <p:sp>
        <p:nvSpPr>
          <p:cNvPr id="228" name="Google Shape;228;p48"/>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48"/>
          <p:cNvSpPr txBox="1"/>
          <p:nvPr>
            <p:ph idx="1" type="body"/>
          </p:nvPr>
        </p:nvSpPr>
        <p:spPr>
          <a:xfrm>
            <a:off x="555412" y="1635760"/>
            <a:ext cx="11081173"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00">
                <a:solidFill>
                  <a:srgbClr val="595958"/>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0" name="Google Shape;230;p48"/>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48"/>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48"/>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3" name="Shape 233"/>
        <p:cNvGrpSpPr/>
        <p:nvPr/>
      </p:nvGrpSpPr>
      <p:grpSpPr>
        <a:xfrm>
          <a:off x="0" y="0"/>
          <a:ext cx="0" cy="0"/>
          <a:chOff x="0" y="0"/>
          <a:chExt cx="0" cy="0"/>
        </a:xfrm>
      </p:grpSpPr>
      <p:sp>
        <p:nvSpPr>
          <p:cNvPr id="234" name="Google Shape;234;p140"/>
          <p:cNvSpPr txBox="1"/>
          <p:nvPr>
            <p:ph type="ctrTitle"/>
          </p:nvPr>
        </p:nvSpPr>
        <p:spPr>
          <a:xfrm>
            <a:off x="848401" y="289340"/>
            <a:ext cx="10495195"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140"/>
          <p:cNvSpPr txBox="1"/>
          <p:nvPr>
            <p:ph idx="1" type="subTitle"/>
          </p:nvPr>
        </p:nvSpPr>
        <p:spPr>
          <a:xfrm>
            <a:off x="1828800" y="3840480"/>
            <a:ext cx="8534400" cy="33855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140"/>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140"/>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140"/>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7" name="Shape 27"/>
        <p:cNvGrpSpPr/>
        <p:nvPr/>
      </p:nvGrpSpPr>
      <p:grpSpPr>
        <a:xfrm>
          <a:off x="0" y="0"/>
          <a:ext cx="0" cy="0"/>
          <a:chOff x="0" y="0"/>
          <a:chExt cx="0" cy="0"/>
        </a:xfrm>
      </p:grpSpPr>
      <p:sp>
        <p:nvSpPr>
          <p:cNvPr id="28" name="Google Shape;28;p66"/>
          <p:cNvSpPr/>
          <p:nvPr/>
        </p:nvSpPr>
        <p:spPr>
          <a:xfrm>
            <a:off x="178799" y="6421513"/>
            <a:ext cx="961601" cy="2816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66"/>
          <p:cNvSpPr/>
          <p:nvPr/>
        </p:nvSpPr>
        <p:spPr>
          <a:xfrm>
            <a:off x="685800" y="1869141"/>
            <a:ext cx="10825480" cy="0"/>
          </a:xfrm>
          <a:custGeom>
            <a:rect b="b" l="l" r="r" t="t"/>
            <a:pathLst>
              <a:path extrusionOk="0" h="120000" w="10825480">
                <a:moveTo>
                  <a:pt x="0" y="0"/>
                </a:moveTo>
                <a:lnTo>
                  <a:pt x="10824882" y="0"/>
                </a:lnTo>
              </a:path>
            </a:pathLst>
          </a:custGeom>
          <a:noFill/>
          <a:ln cap="flat" cmpd="sng" w="12700">
            <a:solidFill>
              <a:srgbClr val="41414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66"/>
          <p:cNvSpPr/>
          <p:nvPr/>
        </p:nvSpPr>
        <p:spPr>
          <a:xfrm>
            <a:off x="0" y="5227"/>
            <a:ext cx="12191998" cy="68527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66"/>
          <p:cNvSpPr/>
          <p:nvPr/>
        </p:nvSpPr>
        <p:spPr>
          <a:xfrm>
            <a:off x="459610" y="2665877"/>
            <a:ext cx="3340099" cy="15366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6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9" name="Shape 239"/>
        <p:cNvGrpSpPr/>
        <p:nvPr/>
      </p:nvGrpSpPr>
      <p:grpSpPr>
        <a:xfrm>
          <a:off x="0" y="0"/>
          <a:ext cx="0" cy="0"/>
          <a:chOff x="0" y="0"/>
          <a:chExt cx="0" cy="0"/>
        </a:xfrm>
      </p:grpSpPr>
      <p:sp>
        <p:nvSpPr>
          <p:cNvPr id="240" name="Google Shape;240;p141"/>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141"/>
          <p:cNvSpPr txBox="1"/>
          <p:nvPr>
            <p:ph idx="1" type="body"/>
          </p:nvPr>
        </p:nvSpPr>
        <p:spPr>
          <a:xfrm>
            <a:off x="609600" y="1577340"/>
            <a:ext cx="530352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2" name="Google Shape;242;p141"/>
          <p:cNvSpPr txBox="1"/>
          <p:nvPr>
            <p:ph idx="2" type="body"/>
          </p:nvPr>
        </p:nvSpPr>
        <p:spPr>
          <a:xfrm>
            <a:off x="6278880" y="1577340"/>
            <a:ext cx="530352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3" name="Google Shape;243;p141"/>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141"/>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141"/>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6" name="Shape 246"/>
        <p:cNvGrpSpPr/>
        <p:nvPr/>
      </p:nvGrpSpPr>
      <p:grpSpPr>
        <a:xfrm>
          <a:off x="0" y="0"/>
          <a:ext cx="0" cy="0"/>
          <a:chOff x="0" y="0"/>
          <a:chExt cx="0" cy="0"/>
        </a:xfrm>
      </p:grpSpPr>
      <p:sp>
        <p:nvSpPr>
          <p:cNvPr id="247" name="Google Shape;247;p142"/>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142"/>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142"/>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142"/>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51" name="Shape 251"/>
        <p:cNvGrpSpPr/>
        <p:nvPr/>
      </p:nvGrpSpPr>
      <p:grpSpPr>
        <a:xfrm>
          <a:off x="0" y="0"/>
          <a:ext cx="0" cy="0"/>
          <a:chOff x="0" y="0"/>
          <a:chExt cx="0" cy="0"/>
        </a:xfrm>
      </p:grpSpPr>
      <p:sp>
        <p:nvSpPr>
          <p:cNvPr id="252" name="Google Shape;252;p143"/>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43"/>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143"/>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2" name="Shape 262"/>
        <p:cNvGrpSpPr/>
        <p:nvPr/>
      </p:nvGrpSpPr>
      <p:grpSpPr>
        <a:xfrm>
          <a:off x="0" y="0"/>
          <a:ext cx="0" cy="0"/>
          <a:chOff x="0" y="0"/>
          <a:chExt cx="0" cy="0"/>
        </a:xfrm>
      </p:grpSpPr>
      <p:sp>
        <p:nvSpPr>
          <p:cNvPr id="263" name="Google Shape;263;p50"/>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50"/>
          <p:cNvSpPr txBox="1"/>
          <p:nvPr>
            <p:ph idx="1" type="body"/>
          </p:nvPr>
        </p:nvSpPr>
        <p:spPr>
          <a:xfrm>
            <a:off x="555412" y="1635760"/>
            <a:ext cx="11081173"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00">
                <a:solidFill>
                  <a:srgbClr val="595958"/>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5" name="Google Shape;265;p50"/>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50"/>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50"/>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8" name="Shape 268"/>
        <p:cNvGrpSpPr/>
        <p:nvPr/>
      </p:nvGrpSpPr>
      <p:grpSpPr>
        <a:xfrm>
          <a:off x="0" y="0"/>
          <a:ext cx="0" cy="0"/>
          <a:chOff x="0" y="0"/>
          <a:chExt cx="0" cy="0"/>
        </a:xfrm>
      </p:grpSpPr>
      <p:sp>
        <p:nvSpPr>
          <p:cNvPr id="269" name="Google Shape;269;p132"/>
          <p:cNvSpPr txBox="1"/>
          <p:nvPr>
            <p:ph type="ctrTitle"/>
          </p:nvPr>
        </p:nvSpPr>
        <p:spPr>
          <a:xfrm>
            <a:off x="848401" y="289340"/>
            <a:ext cx="10495195"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132"/>
          <p:cNvSpPr txBox="1"/>
          <p:nvPr>
            <p:ph idx="1" type="subTitle"/>
          </p:nvPr>
        </p:nvSpPr>
        <p:spPr>
          <a:xfrm>
            <a:off x="1828800" y="3840480"/>
            <a:ext cx="8534400" cy="33855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132"/>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132"/>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132"/>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4" name="Shape 274"/>
        <p:cNvGrpSpPr/>
        <p:nvPr/>
      </p:nvGrpSpPr>
      <p:grpSpPr>
        <a:xfrm>
          <a:off x="0" y="0"/>
          <a:ext cx="0" cy="0"/>
          <a:chOff x="0" y="0"/>
          <a:chExt cx="0" cy="0"/>
        </a:xfrm>
      </p:grpSpPr>
      <p:sp>
        <p:nvSpPr>
          <p:cNvPr id="275" name="Google Shape;275;p133"/>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133"/>
          <p:cNvSpPr txBox="1"/>
          <p:nvPr>
            <p:ph idx="1" type="body"/>
          </p:nvPr>
        </p:nvSpPr>
        <p:spPr>
          <a:xfrm>
            <a:off x="609600" y="1577340"/>
            <a:ext cx="530352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7" name="Google Shape;277;p133"/>
          <p:cNvSpPr txBox="1"/>
          <p:nvPr>
            <p:ph idx="2" type="body"/>
          </p:nvPr>
        </p:nvSpPr>
        <p:spPr>
          <a:xfrm>
            <a:off x="6278880" y="1577340"/>
            <a:ext cx="530352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8" name="Google Shape;278;p133"/>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133"/>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133"/>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81" name="Shape 281"/>
        <p:cNvGrpSpPr/>
        <p:nvPr/>
      </p:nvGrpSpPr>
      <p:grpSpPr>
        <a:xfrm>
          <a:off x="0" y="0"/>
          <a:ext cx="0" cy="0"/>
          <a:chOff x="0" y="0"/>
          <a:chExt cx="0" cy="0"/>
        </a:xfrm>
      </p:grpSpPr>
      <p:sp>
        <p:nvSpPr>
          <p:cNvPr id="282" name="Google Shape;282;p134"/>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134"/>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134"/>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134"/>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6" name="Shape 286"/>
        <p:cNvGrpSpPr/>
        <p:nvPr/>
      </p:nvGrpSpPr>
      <p:grpSpPr>
        <a:xfrm>
          <a:off x="0" y="0"/>
          <a:ext cx="0" cy="0"/>
          <a:chOff x="0" y="0"/>
          <a:chExt cx="0" cy="0"/>
        </a:xfrm>
      </p:grpSpPr>
      <p:sp>
        <p:nvSpPr>
          <p:cNvPr id="287" name="Google Shape;287;p135"/>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135"/>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135"/>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6" name="Shape 296"/>
        <p:cNvGrpSpPr/>
        <p:nvPr/>
      </p:nvGrpSpPr>
      <p:grpSpPr>
        <a:xfrm>
          <a:off x="0" y="0"/>
          <a:ext cx="0" cy="0"/>
          <a:chOff x="0" y="0"/>
          <a:chExt cx="0" cy="0"/>
        </a:xfrm>
      </p:grpSpPr>
      <p:pic>
        <p:nvPicPr>
          <p:cNvPr descr="Celestia-R1---OverlayContentHD.png" id="297" name="Google Shape;297;p5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98" name="Google Shape;298;p5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58"/>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00" name="Google Shape;300;p58"/>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01" name="Google Shape;301;p5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5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5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304" name="Shape 304"/>
        <p:cNvGrpSpPr/>
        <p:nvPr/>
      </p:nvGrpSpPr>
      <p:grpSpPr>
        <a:xfrm>
          <a:off x="0" y="0"/>
          <a:ext cx="0" cy="0"/>
          <a:chOff x="0" y="0"/>
          <a:chExt cx="0" cy="0"/>
        </a:xfrm>
      </p:grpSpPr>
      <p:pic>
        <p:nvPicPr>
          <p:cNvPr descr="Celestia-R1---OverlayTitleHD.png" id="305" name="Google Shape;305;p84"/>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306" name="Google Shape;306;p84"/>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lt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84"/>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SzPts val="1800"/>
              <a:buNone/>
              <a:defRPr sz="1800" cap="none">
                <a:solidFill>
                  <a:schemeClr val="lt1"/>
                </a:solidFill>
              </a:defRPr>
            </a:lvl1pPr>
            <a:lvl2pPr lvl="1" algn="ctr">
              <a:lnSpc>
                <a:spcPct val="100000"/>
              </a:lnSpc>
              <a:spcBef>
                <a:spcPts val="1000"/>
              </a:spcBef>
              <a:spcAft>
                <a:spcPts val="0"/>
              </a:spcAft>
              <a:buSzPts val="1600"/>
              <a:buNone/>
              <a:defRPr>
                <a:solidFill>
                  <a:schemeClr val="lt1"/>
                </a:solidFill>
              </a:defRPr>
            </a:lvl2pPr>
            <a:lvl3pPr lvl="2" algn="ctr">
              <a:lnSpc>
                <a:spcPct val="100000"/>
              </a:lnSpc>
              <a:spcBef>
                <a:spcPts val="1000"/>
              </a:spcBef>
              <a:spcAft>
                <a:spcPts val="0"/>
              </a:spcAft>
              <a:buSzPts val="1400"/>
              <a:buNone/>
              <a:defRPr>
                <a:solidFill>
                  <a:schemeClr val="lt1"/>
                </a:solidFill>
              </a:defRPr>
            </a:lvl3pPr>
            <a:lvl4pPr lvl="3" algn="ctr">
              <a:lnSpc>
                <a:spcPct val="100000"/>
              </a:lnSpc>
              <a:spcBef>
                <a:spcPts val="1000"/>
              </a:spcBef>
              <a:spcAft>
                <a:spcPts val="0"/>
              </a:spcAft>
              <a:buSzPts val="1200"/>
              <a:buNone/>
              <a:defRPr>
                <a:solidFill>
                  <a:schemeClr val="lt1"/>
                </a:solidFill>
              </a:defRPr>
            </a:lvl4pPr>
            <a:lvl5pPr lvl="4" algn="ctr">
              <a:lnSpc>
                <a:spcPct val="100000"/>
              </a:lnSpc>
              <a:spcBef>
                <a:spcPts val="1000"/>
              </a:spcBef>
              <a:spcAft>
                <a:spcPts val="0"/>
              </a:spcAft>
              <a:buSzPts val="12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p:txBody>
      </p:sp>
      <p:sp>
        <p:nvSpPr>
          <p:cNvPr id="308" name="Google Shape;308;p84"/>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84"/>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84"/>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35" name="Shape 35"/>
        <p:cNvGrpSpPr/>
        <p:nvPr/>
      </p:nvGrpSpPr>
      <p:grpSpPr>
        <a:xfrm>
          <a:off x="0" y="0"/>
          <a:ext cx="0" cy="0"/>
          <a:chOff x="0" y="0"/>
          <a:chExt cx="0" cy="0"/>
        </a:xfrm>
      </p:grpSpPr>
      <p:sp>
        <p:nvSpPr>
          <p:cNvPr id="36" name="Google Shape;36;p63"/>
          <p:cNvSpPr/>
          <p:nvPr/>
        </p:nvSpPr>
        <p:spPr>
          <a:xfrm>
            <a:off x="178799" y="6421513"/>
            <a:ext cx="961601" cy="2816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63"/>
          <p:cNvSpPr/>
          <p:nvPr/>
        </p:nvSpPr>
        <p:spPr>
          <a:xfrm>
            <a:off x="8920878" y="3505200"/>
            <a:ext cx="3070205" cy="33527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 name="Google Shape;38;p63"/>
          <p:cNvSpPr txBox="1"/>
          <p:nvPr>
            <p:ph type="title"/>
          </p:nvPr>
        </p:nvSpPr>
        <p:spPr>
          <a:xfrm>
            <a:off x="668449" y="1342135"/>
            <a:ext cx="10855101" cy="5181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400" u="sng">
                <a:solidFill>
                  <a:srgbClr val="41414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3"/>
          <p:cNvSpPr txBox="1"/>
          <p:nvPr>
            <p:ph idx="1" type="body"/>
          </p:nvPr>
        </p:nvSpPr>
        <p:spPr>
          <a:xfrm>
            <a:off x="777238" y="2185415"/>
            <a:ext cx="4136390" cy="359029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2400">
                <a:solidFill>
                  <a:srgbClr val="747474"/>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63"/>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6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1" name="Shape 311"/>
        <p:cNvGrpSpPr/>
        <p:nvPr/>
      </p:nvGrpSpPr>
      <p:grpSpPr>
        <a:xfrm>
          <a:off x="0" y="0"/>
          <a:ext cx="0" cy="0"/>
          <a:chOff x="0" y="0"/>
          <a:chExt cx="0" cy="0"/>
        </a:xfrm>
      </p:grpSpPr>
      <p:pic>
        <p:nvPicPr>
          <p:cNvPr descr="Celestia-R1---OverlayContentHD.png" id="312" name="Google Shape;312;p8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13" name="Google Shape;313;p8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8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15" name="Google Shape;315;p8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8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8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8" name="Shape 318"/>
        <p:cNvGrpSpPr/>
        <p:nvPr/>
      </p:nvGrpSpPr>
      <p:grpSpPr>
        <a:xfrm>
          <a:off x="0" y="0"/>
          <a:ext cx="0" cy="0"/>
          <a:chOff x="0" y="0"/>
          <a:chExt cx="0" cy="0"/>
        </a:xfrm>
      </p:grpSpPr>
      <p:pic>
        <p:nvPicPr>
          <p:cNvPr descr="Celestia-R1---OverlayContentHD.png" id="319" name="Google Shape;319;p8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20" name="Google Shape;320;p86"/>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86"/>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cap="none">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322" name="Google Shape;322;p8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8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8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5" name="Shape 325"/>
        <p:cNvGrpSpPr/>
        <p:nvPr/>
      </p:nvGrpSpPr>
      <p:grpSpPr>
        <a:xfrm>
          <a:off x="0" y="0"/>
          <a:ext cx="0" cy="0"/>
          <a:chOff x="0" y="0"/>
          <a:chExt cx="0" cy="0"/>
        </a:xfrm>
      </p:grpSpPr>
      <p:sp>
        <p:nvSpPr>
          <p:cNvPr id="326" name="Google Shape;326;p8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87"/>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328" name="Google Shape;328;p87"/>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29" name="Google Shape;329;p87"/>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330" name="Google Shape;330;p87"/>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31" name="Google Shape;331;p8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8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8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pic>
        <p:nvPicPr>
          <p:cNvPr descr="Celestia-R1---OverlayContentHD.png" id="335" name="Google Shape;335;p8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36" name="Google Shape;336;p8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8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8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8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0" name="Shape 340"/>
        <p:cNvGrpSpPr/>
        <p:nvPr/>
      </p:nvGrpSpPr>
      <p:grpSpPr>
        <a:xfrm>
          <a:off x="0" y="0"/>
          <a:ext cx="0" cy="0"/>
          <a:chOff x="0" y="0"/>
          <a:chExt cx="0" cy="0"/>
        </a:xfrm>
      </p:grpSpPr>
      <p:pic>
        <p:nvPicPr>
          <p:cNvPr descr="Celestia-R1---OverlayContentHD.png" id="341" name="Google Shape;341;p8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42" name="Google Shape;342;p8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8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8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5" name="Shape 345"/>
        <p:cNvGrpSpPr/>
        <p:nvPr/>
      </p:nvGrpSpPr>
      <p:grpSpPr>
        <a:xfrm>
          <a:off x="0" y="0"/>
          <a:ext cx="0" cy="0"/>
          <a:chOff x="0" y="0"/>
          <a:chExt cx="0" cy="0"/>
        </a:xfrm>
      </p:grpSpPr>
      <p:pic>
        <p:nvPicPr>
          <p:cNvPr descr="Celestia-R1---OverlayContentHD.png" id="346" name="Google Shape;346;p9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47" name="Google Shape;347;p90"/>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90"/>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49" name="Google Shape;349;p90"/>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350" name="Google Shape;350;p9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9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9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3" name="Shape 353"/>
        <p:cNvGrpSpPr/>
        <p:nvPr/>
      </p:nvGrpSpPr>
      <p:grpSpPr>
        <a:xfrm>
          <a:off x="0" y="0"/>
          <a:ext cx="0" cy="0"/>
          <a:chOff x="0" y="0"/>
          <a:chExt cx="0" cy="0"/>
        </a:xfrm>
      </p:grpSpPr>
      <p:pic>
        <p:nvPicPr>
          <p:cNvPr descr="Celestia-R1---OverlayContentHD.png" id="354" name="Google Shape;354;p9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55" name="Google Shape;355;p91"/>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Calibri"/>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91"/>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357" name="Google Shape;357;p91"/>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358" name="Google Shape;358;p9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9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9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361" name="Shape 361"/>
        <p:cNvGrpSpPr/>
        <p:nvPr/>
      </p:nvGrpSpPr>
      <p:grpSpPr>
        <a:xfrm>
          <a:off x="0" y="0"/>
          <a:ext cx="0" cy="0"/>
          <a:chOff x="0" y="0"/>
          <a:chExt cx="0" cy="0"/>
        </a:xfrm>
      </p:grpSpPr>
      <p:pic>
        <p:nvPicPr>
          <p:cNvPr descr="Celestia-R1---OverlayContentHD.png" id="362" name="Google Shape;362;p9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63" name="Google Shape;363;p92"/>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92"/>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365" name="Google Shape;365;p92"/>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366" name="Google Shape;366;p9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9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9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69" name="Shape 369"/>
        <p:cNvGrpSpPr/>
        <p:nvPr/>
      </p:nvGrpSpPr>
      <p:grpSpPr>
        <a:xfrm>
          <a:off x="0" y="0"/>
          <a:ext cx="0" cy="0"/>
          <a:chOff x="0" y="0"/>
          <a:chExt cx="0" cy="0"/>
        </a:xfrm>
      </p:grpSpPr>
      <p:pic>
        <p:nvPicPr>
          <p:cNvPr descr="Celestia-R1---OverlayContentHD.png" id="370" name="Google Shape;370;p9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71" name="Google Shape;371;p93"/>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93"/>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373" name="Google Shape;373;p9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9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9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76" name="Shape 376"/>
        <p:cNvGrpSpPr/>
        <p:nvPr/>
      </p:nvGrpSpPr>
      <p:grpSpPr>
        <a:xfrm>
          <a:off x="0" y="0"/>
          <a:ext cx="0" cy="0"/>
          <a:chOff x="0" y="0"/>
          <a:chExt cx="0" cy="0"/>
        </a:xfrm>
      </p:grpSpPr>
      <p:pic>
        <p:nvPicPr>
          <p:cNvPr descr="Celestia-R1---OverlayContentHD.png" id="377" name="Google Shape;377;p9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78" name="Google Shape;378;p94"/>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79" name="Google Shape;379;p94"/>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80" name="Google Shape;380;p94"/>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94"/>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Font typeface="Calibri"/>
              <a:buNone/>
              <a:defRPr/>
            </a:lvl1pPr>
            <a:lvl2pPr indent="-228600" lvl="1" marL="914400" algn="l">
              <a:lnSpc>
                <a:spcPct val="100000"/>
              </a:lnSpc>
              <a:spcBef>
                <a:spcPts val="1000"/>
              </a:spcBef>
              <a:spcAft>
                <a:spcPts val="0"/>
              </a:spcAft>
              <a:buSzPts val="1600"/>
              <a:buFont typeface="Calibri"/>
              <a:buNone/>
              <a:defRPr/>
            </a:lvl2pPr>
            <a:lvl3pPr indent="-228600" lvl="2" marL="1371600" algn="l">
              <a:lnSpc>
                <a:spcPct val="100000"/>
              </a:lnSpc>
              <a:spcBef>
                <a:spcPts val="1000"/>
              </a:spcBef>
              <a:spcAft>
                <a:spcPts val="0"/>
              </a:spcAft>
              <a:buSzPts val="1400"/>
              <a:buFont typeface="Calibri"/>
              <a:buNone/>
              <a:defRPr/>
            </a:lvl3pPr>
            <a:lvl4pPr indent="-228600" lvl="3" marL="1828800" algn="l">
              <a:lnSpc>
                <a:spcPct val="100000"/>
              </a:lnSpc>
              <a:spcBef>
                <a:spcPts val="1000"/>
              </a:spcBef>
              <a:spcAft>
                <a:spcPts val="0"/>
              </a:spcAft>
              <a:buSzPts val="1200"/>
              <a:buFont typeface="Calibri"/>
              <a:buNone/>
              <a:defRPr/>
            </a:lvl4pPr>
            <a:lvl5pPr indent="-228600" lvl="4" marL="2286000" algn="l">
              <a:lnSpc>
                <a:spcPct val="100000"/>
              </a:lnSpc>
              <a:spcBef>
                <a:spcPts val="1000"/>
              </a:spcBef>
              <a:spcAft>
                <a:spcPts val="0"/>
              </a:spcAft>
              <a:buSzPts val="1200"/>
              <a:buFont typeface="Calibri"/>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82" name="Google Shape;382;p94"/>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383" name="Google Shape;383;p9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9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9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 name="Shape 44"/>
        <p:cNvGrpSpPr/>
        <p:nvPr/>
      </p:nvGrpSpPr>
      <p:grpSpPr>
        <a:xfrm>
          <a:off x="0" y="0"/>
          <a:ext cx="0" cy="0"/>
          <a:chOff x="0" y="0"/>
          <a:chExt cx="0" cy="0"/>
        </a:xfrm>
      </p:grpSpPr>
      <p:sp>
        <p:nvSpPr>
          <p:cNvPr id="45" name="Google Shape;45;p67"/>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7"/>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386" name="Shape 386"/>
        <p:cNvGrpSpPr/>
        <p:nvPr/>
      </p:nvGrpSpPr>
      <p:grpSpPr>
        <a:xfrm>
          <a:off x="0" y="0"/>
          <a:ext cx="0" cy="0"/>
          <a:chOff x="0" y="0"/>
          <a:chExt cx="0" cy="0"/>
        </a:xfrm>
      </p:grpSpPr>
      <p:pic>
        <p:nvPicPr>
          <p:cNvPr descr="Celestia-R1---OverlayContentHD.png" id="387" name="Google Shape;387;p9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88" name="Google Shape;388;p95"/>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95"/>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390" name="Google Shape;390;p9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9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9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393" name="Shape 393"/>
        <p:cNvGrpSpPr/>
        <p:nvPr/>
      </p:nvGrpSpPr>
      <p:grpSpPr>
        <a:xfrm>
          <a:off x="0" y="0"/>
          <a:ext cx="0" cy="0"/>
          <a:chOff x="0" y="0"/>
          <a:chExt cx="0" cy="0"/>
        </a:xfrm>
      </p:grpSpPr>
      <p:pic>
        <p:nvPicPr>
          <p:cNvPr descr="Celestia-R1---OverlayContentHD.png" id="394" name="Google Shape;394;p9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95" name="Google Shape;395;p96"/>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96" name="Google Shape;396;p96"/>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97" name="Google Shape;397;p96"/>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8" name="Google Shape;398;p96"/>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400"/>
              <a:buNone/>
              <a:defRPr b="0" sz="24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99" name="Google Shape;399;p96"/>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400" name="Google Shape;400;p9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9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9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403" name="Shape 403"/>
        <p:cNvGrpSpPr/>
        <p:nvPr/>
      </p:nvGrpSpPr>
      <p:grpSpPr>
        <a:xfrm>
          <a:off x="0" y="0"/>
          <a:ext cx="0" cy="0"/>
          <a:chOff x="0" y="0"/>
          <a:chExt cx="0" cy="0"/>
        </a:xfrm>
      </p:grpSpPr>
      <p:pic>
        <p:nvPicPr>
          <p:cNvPr descr="Celestia-R1---OverlayContentHD.png" id="404" name="Google Shape;404;p9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05" name="Google Shape;405;p97"/>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97"/>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800"/>
              <a:buNone/>
              <a:defRPr b="0" sz="28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07" name="Google Shape;407;p97"/>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408" name="Google Shape;408;p9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9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9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1" name="Shape 411"/>
        <p:cNvGrpSpPr/>
        <p:nvPr/>
      </p:nvGrpSpPr>
      <p:grpSpPr>
        <a:xfrm>
          <a:off x="0" y="0"/>
          <a:ext cx="0" cy="0"/>
          <a:chOff x="0" y="0"/>
          <a:chExt cx="0" cy="0"/>
        </a:xfrm>
      </p:grpSpPr>
      <p:pic>
        <p:nvPicPr>
          <p:cNvPr descr="Celestia-R1---OverlayContentHD.png" id="412" name="Google Shape;412;p9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13" name="Google Shape;413;p9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98"/>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15" name="Google Shape;415;p9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9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9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8" name="Shape 418"/>
        <p:cNvGrpSpPr/>
        <p:nvPr/>
      </p:nvGrpSpPr>
      <p:grpSpPr>
        <a:xfrm>
          <a:off x="0" y="0"/>
          <a:ext cx="0" cy="0"/>
          <a:chOff x="0" y="0"/>
          <a:chExt cx="0" cy="0"/>
        </a:xfrm>
      </p:grpSpPr>
      <p:pic>
        <p:nvPicPr>
          <p:cNvPr descr="Celestia-R1---OverlayContentHD.png" id="419" name="Google Shape;419;p9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20" name="Google Shape;420;p99"/>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99"/>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22" name="Google Shape;422;p9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9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9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1" name="Shape 431"/>
        <p:cNvGrpSpPr/>
        <p:nvPr/>
      </p:nvGrpSpPr>
      <p:grpSpPr>
        <a:xfrm>
          <a:off x="0" y="0"/>
          <a:ext cx="0" cy="0"/>
          <a:chOff x="0" y="0"/>
          <a:chExt cx="0" cy="0"/>
        </a:xfrm>
      </p:grpSpPr>
      <p:pic>
        <p:nvPicPr>
          <p:cNvPr descr="Celestia-R1---OverlayContentHD.png" id="432" name="Google Shape;432;p6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33" name="Google Shape;433;p6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6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35" name="Google Shape;435;p6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6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6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438" name="Shape 438"/>
        <p:cNvGrpSpPr/>
        <p:nvPr/>
      </p:nvGrpSpPr>
      <p:grpSpPr>
        <a:xfrm>
          <a:off x="0" y="0"/>
          <a:ext cx="0" cy="0"/>
          <a:chOff x="0" y="0"/>
          <a:chExt cx="0" cy="0"/>
        </a:xfrm>
      </p:grpSpPr>
      <p:pic>
        <p:nvPicPr>
          <p:cNvPr descr="Celestia-R1---OverlayTitleHD.png" id="439" name="Google Shape;439;p100"/>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440" name="Google Shape;440;p100"/>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lt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100"/>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SzPts val="1800"/>
              <a:buNone/>
              <a:defRPr sz="1800" cap="none">
                <a:solidFill>
                  <a:schemeClr val="lt1"/>
                </a:solidFill>
              </a:defRPr>
            </a:lvl1pPr>
            <a:lvl2pPr lvl="1" algn="ctr">
              <a:lnSpc>
                <a:spcPct val="100000"/>
              </a:lnSpc>
              <a:spcBef>
                <a:spcPts val="1000"/>
              </a:spcBef>
              <a:spcAft>
                <a:spcPts val="0"/>
              </a:spcAft>
              <a:buSzPts val="1600"/>
              <a:buNone/>
              <a:defRPr>
                <a:solidFill>
                  <a:schemeClr val="lt1"/>
                </a:solidFill>
              </a:defRPr>
            </a:lvl2pPr>
            <a:lvl3pPr lvl="2" algn="ctr">
              <a:lnSpc>
                <a:spcPct val="100000"/>
              </a:lnSpc>
              <a:spcBef>
                <a:spcPts val="1000"/>
              </a:spcBef>
              <a:spcAft>
                <a:spcPts val="0"/>
              </a:spcAft>
              <a:buSzPts val="1400"/>
              <a:buNone/>
              <a:defRPr>
                <a:solidFill>
                  <a:schemeClr val="lt1"/>
                </a:solidFill>
              </a:defRPr>
            </a:lvl3pPr>
            <a:lvl4pPr lvl="3" algn="ctr">
              <a:lnSpc>
                <a:spcPct val="100000"/>
              </a:lnSpc>
              <a:spcBef>
                <a:spcPts val="1000"/>
              </a:spcBef>
              <a:spcAft>
                <a:spcPts val="0"/>
              </a:spcAft>
              <a:buSzPts val="1200"/>
              <a:buNone/>
              <a:defRPr>
                <a:solidFill>
                  <a:schemeClr val="lt1"/>
                </a:solidFill>
              </a:defRPr>
            </a:lvl4pPr>
            <a:lvl5pPr lvl="4" algn="ctr">
              <a:lnSpc>
                <a:spcPct val="100000"/>
              </a:lnSpc>
              <a:spcBef>
                <a:spcPts val="1000"/>
              </a:spcBef>
              <a:spcAft>
                <a:spcPts val="0"/>
              </a:spcAft>
              <a:buSzPts val="12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p:txBody>
      </p:sp>
      <p:sp>
        <p:nvSpPr>
          <p:cNvPr id="442" name="Google Shape;442;p100"/>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100"/>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p100"/>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5" name="Shape 445"/>
        <p:cNvGrpSpPr/>
        <p:nvPr/>
      </p:nvGrpSpPr>
      <p:grpSpPr>
        <a:xfrm>
          <a:off x="0" y="0"/>
          <a:ext cx="0" cy="0"/>
          <a:chOff x="0" y="0"/>
          <a:chExt cx="0" cy="0"/>
        </a:xfrm>
      </p:grpSpPr>
      <p:pic>
        <p:nvPicPr>
          <p:cNvPr descr="Celestia-R1---OverlayContentHD.png" id="446" name="Google Shape;446;p10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47" name="Google Shape;447;p101"/>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101"/>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cap="none">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449" name="Google Shape;449;p10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10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10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2" name="Shape 452"/>
        <p:cNvGrpSpPr/>
        <p:nvPr/>
      </p:nvGrpSpPr>
      <p:grpSpPr>
        <a:xfrm>
          <a:off x="0" y="0"/>
          <a:ext cx="0" cy="0"/>
          <a:chOff x="0" y="0"/>
          <a:chExt cx="0" cy="0"/>
        </a:xfrm>
      </p:grpSpPr>
      <p:pic>
        <p:nvPicPr>
          <p:cNvPr descr="Celestia-R1---OverlayContentHD.png" id="453" name="Google Shape;453;p10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54" name="Google Shape;454;p10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102"/>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56" name="Google Shape;456;p102"/>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57" name="Google Shape;457;p10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10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10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0" name="Shape 460"/>
        <p:cNvGrpSpPr/>
        <p:nvPr/>
      </p:nvGrpSpPr>
      <p:grpSpPr>
        <a:xfrm>
          <a:off x="0" y="0"/>
          <a:ext cx="0" cy="0"/>
          <a:chOff x="0" y="0"/>
          <a:chExt cx="0" cy="0"/>
        </a:xfrm>
      </p:grpSpPr>
      <p:sp>
        <p:nvSpPr>
          <p:cNvPr id="461" name="Google Shape;461;p10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103"/>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463" name="Google Shape;463;p103"/>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64" name="Google Shape;464;p103"/>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465" name="Google Shape;465;p103"/>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66" name="Google Shape;466;p10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10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10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65"/>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5"/>
          <p:cNvSpPr txBox="1"/>
          <p:nvPr>
            <p:ph idx="1" type="body"/>
          </p:nvPr>
        </p:nvSpPr>
        <p:spPr>
          <a:xfrm>
            <a:off x="555412" y="1635760"/>
            <a:ext cx="11081173"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00">
                <a:solidFill>
                  <a:srgbClr val="595958"/>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65"/>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5"/>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5"/>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9" name="Shape 469"/>
        <p:cNvGrpSpPr/>
        <p:nvPr/>
      </p:nvGrpSpPr>
      <p:grpSpPr>
        <a:xfrm>
          <a:off x="0" y="0"/>
          <a:ext cx="0" cy="0"/>
          <a:chOff x="0" y="0"/>
          <a:chExt cx="0" cy="0"/>
        </a:xfrm>
      </p:grpSpPr>
      <p:pic>
        <p:nvPicPr>
          <p:cNvPr descr="Celestia-R1---OverlayContentHD.png" id="470" name="Google Shape;470;p10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71" name="Google Shape;471;p10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10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10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10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5" name="Shape 475"/>
        <p:cNvGrpSpPr/>
        <p:nvPr/>
      </p:nvGrpSpPr>
      <p:grpSpPr>
        <a:xfrm>
          <a:off x="0" y="0"/>
          <a:ext cx="0" cy="0"/>
          <a:chOff x="0" y="0"/>
          <a:chExt cx="0" cy="0"/>
        </a:xfrm>
      </p:grpSpPr>
      <p:pic>
        <p:nvPicPr>
          <p:cNvPr descr="Celestia-R1---OverlayContentHD.png" id="476" name="Google Shape;476;p10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77" name="Google Shape;477;p10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10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10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0" name="Shape 480"/>
        <p:cNvGrpSpPr/>
        <p:nvPr/>
      </p:nvGrpSpPr>
      <p:grpSpPr>
        <a:xfrm>
          <a:off x="0" y="0"/>
          <a:ext cx="0" cy="0"/>
          <a:chOff x="0" y="0"/>
          <a:chExt cx="0" cy="0"/>
        </a:xfrm>
      </p:grpSpPr>
      <p:pic>
        <p:nvPicPr>
          <p:cNvPr descr="Celestia-R1---OverlayContentHD.png" id="481" name="Google Shape;481;p10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82" name="Google Shape;482;p106"/>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106"/>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484" name="Google Shape;484;p106"/>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485" name="Google Shape;485;p10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10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10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8" name="Shape 488"/>
        <p:cNvGrpSpPr/>
        <p:nvPr/>
      </p:nvGrpSpPr>
      <p:grpSpPr>
        <a:xfrm>
          <a:off x="0" y="0"/>
          <a:ext cx="0" cy="0"/>
          <a:chOff x="0" y="0"/>
          <a:chExt cx="0" cy="0"/>
        </a:xfrm>
      </p:grpSpPr>
      <p:pic>
        <p:nvPicPr>
          <p:cNvPr descr="Celestia-R1---OverlayContentHD.png" id="489" name="Google Shape;489;p10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90" name="Google Shape;490;p107"/>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Calibri"/>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107"/>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492" name="Google Shape;492;p107"/>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493" name="Google Shape;493;p10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10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10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496" name="Shape 496"/>
        <p:cNvGrpSpPr/>
        <p:nvPr/>
      </p:nvGrpSpPr>
      <p:grpSpPr>
        <a:xfrm>
          <a:off x="0" y="0"/>
          <a:ext cx="0" cy="0"/>
          <a:chOff x="0" y="0"/>
          <a:chExt cx="0" cy="0"/>
        </a:xfrm>
      </p:grpSpPr>
      <p:pic>
        <p:nvPicPr>
          <p:cNvPr descr="Celestia-R1---OverlayContentHD.png" id="497" name="Google Shape;497;p10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98" name="Google Shape;498;p108"/>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108"/>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500" name="Google Shape;500;p108"/>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501" name="Google Shape;501;p10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10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3" name="Google Shape;503;p10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04" name="Shape 504"/>
        <p:cNvGrpSpPr/>
        <p:nvPr/>
      </p:nvGrpSpPr>
      <p:grpSpPr>
        <a:xfrm>
          <a:off x="0" y="0"/>
          <a:ext cx="0" cy="0"/>
          <a:chOff x="0" y="0"/>
          <a:chExt cx="0" cy="0"/>
        </a:xfrm>
      </p:grpSpPr>
      <p:pic>
        <p:nvPicPr>
          <p:cNvPr descr="Celestia-R1---OverlayContentHD.png" id="505" name="Google Shape;505;p10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06" name="Google Shape;506;p109"/>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p109"/>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508" name="Google Shape;508;p10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10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10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511" name="Shape 511"/>
        <p:cNvGrpSpPr/>
        <p:nvPr/>
      </p:nvGrpSpPr>
      <p:grpSpPr>
        <a:xfrm>
          <a:off x="0" y="0"/>
          <a:ext cx="0" cy="0"/>
          <a:chOff x="0" y="0"/>
          <a:chExt cx="0" cy="0"/>
        </a:xfrm>
      </p:grpSpPr>
      <p:pic>
        <p:nvPicPr>
          <p:cNvPr descr="Celestia-R1---OverlayContentHD.png" id="512" name="Google Shape;512;p1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13" name="Google Shape;513;p110"/>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14" name="Google Shape;514;p110"/>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15" name="Google Shape;515;p110"/>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110"/>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Font typeface="Calibri"/>
              <a:buNone/>
              <a:defRPr/>
            </a:lvl1pPr>
            <a:lvl2pPr indent="-228600" lvl="1" marL="914400" algn="l">
              <a:lnSpc>
                <a:spcPct val="100000"/>
              </a:lnSpc>
              <a:spcBef>
                <a:spcPts val="1000"/>
              </a:spcBef>
              <a:spcAft>
                <a:spcPts val="0"/>
              </a:spcAft>
              <a:buSzPts val="1600"/>
              <a:buFont typeface="Calibri"/>
              <a:buNone/>
              <a:defRPr/>
            </a:lvl2pPr>
            <a:lvl3pPr indent="-228600" lvl="2" marL="1371600" algn="l">
              <a:lnSpc>
                <a:spcPct val="100000"/>
              </a:lnSpc>
              <a:spcBef>
                <a:spcPts val="1000"/>
              </a:spcBef>
              <a:spcAft>
                <a:spcPts val="0"/>
              </a:spcAft>
              <a:buSzPts val="1400"/>
              <a:buFont typeface="Calibri"/>
              <a:buNone/>
              <a:defRPr/>
            </a:lvl3pPr>
            <a:lvl4pPr indent="-228600" lvl="3" marL="1828800" algn="l">
              <a:lnSpc>
                <a:spcPct val="100000"/>
              </a:lnSpc>
              <a:spcBef>
                <a:spcPts val="1000"/>
              </a:spcBef>
              <a:spcAft>
                <a:spcPts val="0"/>
              </a:spcAft>
              <a:buSzPts val="1200"/>
              <a:buFont typeface="Calibri"/>
              <a:buNone/>
              <a:defRPr/>
            </a:lvl4pPr>
            <a:lvl5pPr indent="-228600" lvl="4" marL="2286000" algn="l">
              <a:lnSpc>
                <a:spcPct val="100000"/>
              </a:lnSpc>
              <a:spcBef>
                <a:spcPts val="1000"/>
              </a:spcBef>
              <a:spcAft>
                <a:spcPts val="0"/>
              </a:spcAft>
              <a:buSzPts val="1200"/>
              <a:buFont typeface="Calibri"/>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17" name="Google Shape;517;p110"/>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518" name="Google Shape;518;p11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9" name="Google Shape;519;p11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0" name="Google Shape;520;p11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521" name="Shape 521"/>
        <p:cNvGrpSpPr/>
        <p:nvPr/>
      </p:nvGrpSpPr>
      <p:grpSpPr>
        <a:xfrm>
          <a:off x="0" y="0"/>
          <a:ext cx="0" cy="0"/>
          <a:chOff x="0" y="0"/>
          <a:chExt cx="0" cy="0"/>
        </a:xfrm>
      </p:grpSpPr>
      <p:pic>
        <p:nvPicPr>
          <p:cNvPr descr="Celestia-R1---OverlayContentHD.png" id="522" name="Google Shape;522;p11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23" name="Google Shape;523;p111"/>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111"/>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525" name="Google Shape;525;p11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6" name="Google Shape;526;p11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p11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528" name="Shape 528"/>
        <p:cNvGrpSpPr/>
        <p:nvPr/>
      </p:nvGrpSpPr>
      <p:grpSpPr>
        <a:xfrm>
          <a:off x="0" y="0"/>
          <a:ext cx="0" cy="0"/>
          <a:chOff x="0" y="0"/>
          <a:chExt cx="0" cy="0"/>
        </a:xfrm>
      </p:grpSpPr>
      <p:pic>
        <p:nvPicPr>
          <p:cNvPr descr="Celestia-R1---OverlayContentHD.png" id="529" name="Google Shape;529;p11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30" name="Google Shape;530;p112"/>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31" name="Google Shape;531;p112"/>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32" name="Google Shape;532;p112"/>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112"/>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400"/>
              <a:buNone/>
              <a:defRPr b="0" sz="24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34" name="Google Shape;534;p112"/>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535" name="Google Shape;535;p11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6" name="Google Shape;536;p11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7" name="Google Shape;537;p11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538" name="Shape 538"/>
        <p:cNvGrpSpPr/>
        <p:nvPr/>
      </p:nvGrpSpPr>
      <p:grpSpPr>
        <a:xfrm>
          <a:off x="0" y="0"/>
          <a:ext cx="0" cy="0"/>
          <a:chOff x="0" y="0"/>
          <a:chExt cx="0" cy="0"/>
        </a:xfrm>
      </p:grpSpPr>
      <p:pic>
        <p:nvPicPr>
          <p:cNvPr descr="Celestia-R1---OverlayContentHD.png" id="539" name="Google Shape;539;p1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40" name="Google Shape;540;p113"/>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113"/>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800"/>
              <a:buNone/>
              <a:defRPr b="0" sz="28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42" name="Google Shape;542;p113"/>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543" name="Google Shape;543;p11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4" name="Google Shape;544;p11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11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3" name="Shape 63"/>
        <p:cNvGrpSpPr/>
        <p:nvPr/>
      </p:nvGrpSpPr>
      <p:grpSpPr>
        <a:xfrm>
          <a:off x="0" y="0"/>
          <a:ext cx="0" cy="0"/>
          <a:chOff x="0" y="0"/>
          <a:chExt cx="0" cy="0"/>
        </a:xfrm>
      </p:grpSpPr>
      <p:sp>
        <p:nvSpPr>
          <p:cNvPr id="64" name="Google Shape;64;p152"/>
          <p:cNvSpPr txBox="1"/>
          <p:nvPr>
            <p:ph type="ctrTitle"/>
          </p:nvPr>
        </p:nvSpPr>
        <p:spPr>
          <a:xfrm>
            <a:off x="848401" y="289340"/>
            <a:ext cx="10495195"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52"/>
          <p:cNvSpPr txBox="1"/>
          <p:nvPr>
            <p:ph idx="1" type="subTitle"/>
          </p:nvPr>
        </p:nvSpPr>
        <p:spPr>
          <a:xfrm>
            <a:off x="1828800" y="3840480"/>
            <a:ext cx="8534400" cy="33855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2"/>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2"/>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2"/>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6" name="Shape 546"/>
        <p:cNvGrpSpPr/>
        <p:nvPr/>
      </p:nvGrpSpPr>
      <p:grpSpPr>
        <a:xfrm>
          <a:off x="0" y="0"/>
          <a:ext cx="0" cy="0"/>
          <a:chOff x="0" y="0"/>
          <a:chExt cx="0" cy="0"/>
        </a:xfrm>
      </p:grpSpPr>
      <p:pic>
        <p:nvPicPr>
          <p:cNvPr descr="Celestia-R1---OverlayContentHD.png" id="547" name="Google Shape;547;p1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48" name="Google Shape;548;p11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p114"/>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50" name="Google Shape;550;p11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1" name="Google Shape;551;p11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11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53" name="Shape 553"/>
        <p:cNvGrpSpPr/>
        <p:nvPr/>
      </p:nvGrpSpPr>
      <p:grpSpPr>
        <a:xfrm>
          <a:off x="0" y="0"/>
          <a:ext cx="0" cy="0"/>
          <a:chOff x="0" y="0"/>
          <a:chExt cx="0" cy="0"/>
        </a:xfrm>
      </p:grpSpPr>
      <p:pic>
        <p:nvPicPr>
          <p:cNvPr descr="Celestia-R1---OverlayContentHD.png" id="554" name="Google Shape;554;p1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55" name="Google Shape;555;p115"/>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6" name="Google Shape;556;p115"/>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57" name="Google Shape;557;p11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p11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11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6" name="Shape 566"/>
        <p:cNvGrpSpPr/>
        <p:nvPr/>
      </p:nvGrpSpPr>
      <p:grpSpPr>
        <a:xfrm>
          <a:off x="0" y="0"/>
          <a:ext cx="0" cy="0"/>
          <a:chOff x="0" y="0"/>
          <a:chExt cx="0" cy="0"/>
        </a:xfrm>
      </p:grpSpPr>
      <p:pic>
        <p:nvPicPr>
          <p:cNvPr descr="Celestia-R1---OverlayContentHD.png" id="567" name="Google Shape;567;p6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68" name="Google Shape;568;p6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9" name="Google Shape;569;p6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70" name="Google Shape;570;p6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1" name="Google Shape;571;p6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6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573" name="Shape 573"/>
        <p:cNvGrpSpPr/>
        <p:nvPr/>
      </p:nvGrpSpPr>
      <p:grpSpPr>
        <a:xfrm>
          <a:off x="0" y="0"/>
          <a:ext cx="0" cy="0"/>
          <a:chOff x="0" y="0"/>
          <a:chExt cx="0" cy="0"/>
        </a:xfrm>
      </p:grpSpPr>
      <p:pic>
        <p:nvPicPr>
          <p:cNvPr descr="Celestia-R1---OverlayTitleHD.png" id="574" name="Google Shape;574;p116"/>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575" name="Google Shape;575;p116"/>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lt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6" name="Google Shape;576;p116"/>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SzPts val="1800"/>
              <a:buNone/>
              <a:defRPr sz="1800" cap="none">
                <a:solidFill>
                  <a:schemeClr val="lt1"/>
                </a:solidFill>
              </a:defRPr>
            </a:lvl1pPr>
            <a:lvl2pPr lvl="1" algn="ctr">
              <a:lnSpc>
                <a:spcPct val="100000"/>
              </a:lnSpc>
              <a:spcBef>
                <a:spcPts val="1000"/>
              </a:spcBef>
              <a:spcAft>
                <a:spcPts val="0"/>
              </a:spcAft>
              <a:buSzPts val="1600"/>
              <a:buNone/>
              <a:defRPr>
                <a:solidFill>
                  <a:schemeClr val="lt1"/>
                </a:solidFill>
              </a:defRPr>
            </a:lvl2pPr>
            <a:lvl3pPr lvl="2" algn="ctr">
              <a:lnSpc>
                <a:spcPct val="100000"/>
              </a:lnSpc>
              <a:spcBef>
                <a:spcPts val="1000"/>
              </a:spcBef>
              <a:spcAft>
                <a:spcPts val="0"/>
              </a:spcAft>
              <a:buSzPts val="1400"/>
              <a:buNone/>
              <a:defRPr>
                <a:solidFill>
                  <a:schemeClr val="lt1"/>
                </a:solidFill>
              </a:defRPr>
            </a:lvl3pPr>
            <a:lvl4pPr lvl="3" algn="ctr">
              <a:lnSpc>
                <a:spcPct val="100000"/>
              </a:lnSpc>
              <a:spcBef>
                <a:spcPts val="1000"/>
              </a:spcBef>
              <a:spcAft>
                <a:spcPts val="0"/>
              </a:spcAft>
              <a:buSzPts val="1200"/>
              <a:buNone/>
              <a:defRPr>
                <a:solidFill>
                  <a:schemeClr val="lt1"/>
                </a:solidFill>
              </a:defRPr>
            </a:lvl4pPr>
            <a:lvl5pPr lvl="4" algn="ctr">
              <a:lnSpc>
                <a:spcPct val="100000"/>
              </a:lnSpc>
              <a:spcBef>
                <a:spcPts val="1000"/>
              </a:spcBef>
              <a:spcAft>
                <a:spcPts val="0"/>
              </a:spcAft>
              <a:buSzPts val="12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p:txBody>
      </p:sp>
      <p:sp>
        <p:nvSpPr>
          <p:cNvPr id="577" name="Google Shape;577;p116"/>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8" name="Google Shape;578;p116"/>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9" name="Google Shape;579;p116"/>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0" name="Shape 580"/>
        <p:cNvGrpSpPr/>
        <p:nvPr/>
      </p:nvGrpSpPr>
      <p:grpSpPr>
        <a:xfrm>
          <a:off x="0" y="0"/>
          <a:ext cx="0" cy="0"/>
          <a:chOff x="0" y="0"/>
          <a:chExt cx="0" cy="0"/>
        </a:xfrm>
      </p:grpSpPr>
      <p:pic>
        <p:nvPicPr>
          <p:cNvPr descr="Celestia-R1---OverlayContentHD.png" id="581" name="Google Shape;581;p1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82" name="Google Shape;582;p117"/>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3" name="Google Shape;583;p117"/>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cap="none">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584" name="Google Shape;584;p11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11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6" name="Google Shape;586;p11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7" name="Shape 587"/>
        <p:cNvGrpSpPr/>
        <p:nvPr/>
      </p:nvGrpSpPr>
      <p:grpSpPr>
        <a:xfrm>
          <a:off x="0" y="0"/>
          <a:ext cx="0" cy="0"/>
          <a:chOff x="0" y="0"/>
          <a:chExt cx="0" cy="0"/>
        </a:xfrm>
      </p:grpSpPr>
      <p:pic>
        <p:nvPicPr>
          <p:cNvPr descr="Celestia-R1---OverlayContentHD.png" id="588" name="Google Shape;588;p11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89" name="Google Shape;589;p11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p118"/>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91" name="Google Shape;591;p118"/>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92" name="Google Shape;592;p11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3" name="Google Shape;593;p11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4" name="Google Shape;594;p11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11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119"/>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598" name="Google Shape;598;p119"/>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99" name="Google Shape;599;p119"/>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0" sz="28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600" name="Google Shape;600;p119"/>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01" name="Google Shape;601;p11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2" name="Google Shape;602;p11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3" name="Google Shape;603;p11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4" name="Shape 604"/>
        <p:cNvGrpSpPr/>
        <p:nvPr/>
      </p:nvGrpSpPr>
      <p:grpSpPr>
        <a:xfrm>
          <a:off x="0" y="0"/>
          <a:ext cx="0" cy="0"/>
          <a:chOff x="0" y="0"/>
          <a:chExt cx="0" cy="0"/>
        </a:xfrm>
      </p:grpSpPr>
      <p:pic>
        <p:nvPicPr>
          <p:cNvPr descr="Celestia-R1---OverlayContentHD.png" id="605" name="Google Shape;605;p12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06" name="Google Shape;606;p12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7" name="Google Shape;607;p12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8" name="Google Shape;608;p12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9" name="Google Shape;609;p12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pic>
        <p:nvPicPr>
          <p:cNvPr descr="Celestia-R1---OverlayContentHD.png" id="611" name="Google Shape;611;p12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12" name="Google Shape;612;p12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3" name="Google Shape;613;p12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4" name="Google Shape;614;p12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5" name="Shape 615"/>
        <p:cNvGrpSpPr/>
        <p:nvPr/>
      </p:nvGrpSpPr>
      <p:grpSpPr>
        <a:xfrm>
          <a:off x="0" y="0"/>
          <a:ext cx="0" cy="0"/>
          <a:chOff x="0" y="0"/>
          <a:chExt cx="0" cy="0"/>
        </a:xfrm>
      </p:grpSpPr>
      <p:pic>
        <p:nvPicPr>
          <p:cNvPr descr="Celestia-R1---OverlayContentHD.png" id="616" name="Google Shape;616;p12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17" name="Google Shape;617;p122"/>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122"/>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19" name="Google Shape;619;p122"/>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620" name="Google Shape;620;p12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1" name="Google Shape;621;p12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2" name="Google Shape;622;p12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 name="Shape 69"/>
        <p:cNvGrpSpPr/>
        <p:nvPr/>
      </p:nvGrpSpPr>
      <p:grpSpPr>
        <a:xfrm>
          <a:off x="0" y="0"/>
          <a:ext cx="0" cy="0"/>
          <a:chOff x="0" y="0"/>
          <a:chExt cx="0" cy="0"/>
        </a:xfrm>
      </p:grpSpPr>
      <p:sp>
        <p:nvSpPr>
          <p:cNvPr id="70" name="Google Shape;70;p153"/>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3"/>
          <p:cNvSpPr txBox="1"/>
          <p:nvPr>
            <p:ph idx="1" type="body"/>
          </p:nvPr>
        </p:nvSpPr>
        <p:spPr>
          <a:xfrm>
            <a:off x="609600" y="1577340"/>
            <a:ext cx="530352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2" name="Google Shape;72;p153"/>
          <p:cNvSpPr txBox="1"/>
          <p:nvPr>
            <p:ph idx="2" type="body"/>
          </p:nvPr>
        </p:nvSpPr>
        <p:spPr>
          <a:xfrm>
            <a:off x="6278880" y="1577340"/>
            <a:ext cx="530352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3" name="Google Shape;73;p153"/>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3"/>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53"/>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3" name="Shape 623"/>
        <p:cNvGrpSpPr/>
        <p:nvPr/>
      </p:nvGrpSpPr>
      <p:grpSpPr>
        <a:xfrm>
          <a:off x="0" y="0"/>
          <a:ext cx="0" cy="0"/>
          <a:chOff x="0" y="0"/>
          <a:chExt cx="0" cy="0"/>
        </a:xfrm>
      </p:grpSpPr>
      <p:pic>
        <p:nvPicPr>
          <p:cNvPr descr="Celestia-R1---OverlayContentHD.png" id="624" name="Google Shape;624;p12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5" name="Google Shape;625;p123"/>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Calibri"/>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6" name="Google Shape;626;p123"/>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627" name="Google Shape;627;p123"/>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628" name="Google Shape;628;p12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12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0" name="Google Shape;630;p12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631" name="Shape 631"/>
        <p:cNvGrpSpPr/>
        <p:nvPr/>
      </p:nvGrpSpPr>
      <p:grpSpPr>
        <a:xfrm>
          <a:off x="0" y="0"/>
          <a:ext cx="0" cy="0"/>
          <a:chOff x="0" y="0"/>
          <a:chExt cx="0" cy="0"/>
        </a:xfrm>
      </p:grpSpPr>
      <p:pic>
        <p:nvPicPr>
          <p:cNvPr descr="Celestia-R1---OverlayContentHD.png" id="632" name="Google Shape;632;p12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33" name="Google Shape;633;p124"/>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4" name="Google Shape;634;p124"/>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635" name="Google Shape;635;p124"/>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636" name="Google Shape;636;p12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12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8" name="Google Shape;638;p12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639" name="Shape 639"/>
        <p:cNvGrpSpPr/>
        <p:nvPr/>
      </p:nvGrpSpPr>
      <p:grpSpPr>
        <a:xfrm>
          <a:off x="0" y="0"/>
          <a:ext cx="0" cy="0"/>
          <a:chOff x="0" y="0"/>
          <a:chExt cx="0" cy="0"/>
        </a:xfrm>
      </p:grpSpPr>
      <p:pic>
        <p:nvPicPr>
          <p:cNvPr descr="Celestia-R1---OverlayContentHD.png" id="640" name="Google Shape;640;p12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41" name="Google Shape;641;p125"/>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2" name="Google Shape;642;p125"/>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643" name="Google Shape;643;p12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4" name="Google Shape;644;p12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5" name="Google Shape;645;p12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646" name="Shape 646"/>
        <p:cNvGrpSpPr/>
        <p:nvPr/>
      </p:nvGrpSpPr>
      <p:grpSpPr>
        <a:xfrm>
          <a:off x="0" y="0"/>
          <a:ext cx="0" cy="0"/>
          <a:chOff x="0" y="0"/>
          <a:chExt cx="0" cy="0"/>
        </a:xfrm>
      </p:grpSpPr>
      <p:pic>
        <p:nvPicPr>
          <p:cNvPr descr="Celestia-R1---OverlayContentHD.png" id="647" name="Google Shape;647;p12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48" name="Google Shape;648;p126"/>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49" name="Google Shape;649;p126"/>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50" name="Google Shape;650;p126"/>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1" name="Google Shape;651;p126"/>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Font typeface="Calibri"/>
              <a:buNone/>
              <a:defRPr/>
            </a:lvl1pPr>
            <a:lvl2pPr indent="-228600" lvl="1" marL="914400" algn="l">
              <a:lnSpc>
                <a:spcPct val="100000"/>
              </a:lnSpc>
              <a:spcBef>
                <a:spcPts val="1000"/>
              </a:spcBef>
              <a:spcAft>
                <a:spcPts val="0"/>
              </a:spcAft>
              <a:buSzPts val="1600"/>
              <a:buFont typeface="Calibri"/>
              <a:buNone/>
              <a:defRPr/>
            </a:lvl2pPr>
            <a:lvl3pPr indent="-228600" lvl="2" marL="1371600" algn="l">
              <a:lnSpc>
                <a:spcPct val="100000"/>
              </a:lnSpc>
              <a:spcBef>
                <a:spcPts val="1000"/>
              </a:spcBef>
              <a:spcAft>
                <a:spcPts val="0"/>
              </a:spcAft>
              <a:buSzPts val="1400"/>
              <a:buFont typeface="Calibri"/>
              <a:buNone/>
              <a:defRPr/>
            </a:lvl3pPr>
            <a:lvl4pPr indent="-228600" lvl="3" marL="1828800" algn="l">
              <a:lnSpc>
                <a:spcPct val="100000"/>
              </a:lnSpc>
              <a:spcBef>
                <a:spcPts val="1000"/>
              </a:spcBef>
              <a:spcAft>
                <a:spcPts val="0"/>
              </a:spcAft>
              <a:buSzPts val="1200"/>
              <a:buFont typeface="Calibri"/>
              <a:buNone/>
              <a:defRPr/>
            </a:lvl4pPr>
            <a:lvl5pPr indent="-228600" lvl="4" marL="2286000" algn="l">
              <a:lnSpc>
                <a:spcPct val="100000"/>
              </a:lnSpc>
              <a:spcBef>
                <a:spcPts val="1000"/>
              </a:spcBef>
              <a:spcAft>
                <a:spcPts val="0"/>
              </a:spcAft>
              <a:buSzPts val="1200"/>
              <a:buFont typeface="Calibri"/>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52" name="Google Shape;652;p126"/>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653" name="Google Shape;653;p12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4" name="Google Shape;654;p12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5" name="Google Shape;655;p12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656" name="Shape 656"/>
        <p:cNvGrpSpPr/>
        <p:nvPr/>
      </p:nvGrpSpPr>
      <p:grpSpPr>
        <a:xfrm>
          <a:off x="0" y="0"/>
          <a:ext cx="0" cy="0"/>
          <a:chOff x="0" y="0"/>
          <a:chExt cx="0" cy="0"/>
        </a:xfrm>
      </p:grpSpPr>
      <p:pic>
        <p:nvPicPr>
          <p:cNvPr descr="Celestia-R1---OverlayContentHD.png" id="657" name="Google Shape;657;p12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58" name="Google Shape;658;p127"/>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9" name="Google Shape;659;p127"/>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660" name="Google Shape;660;p12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1" name="Google Shape;661;p12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2" name="Google Shape;662;p12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663" name="Shape 663"/>
        <p:cNvGrpSpPr/>
        <p:nvPr/>
      </p:nvGrpSpPr>
      <p:grpSpPr>
        <a:xfrm>
          <a:off x="0" y="0"/>
          <a:ext cx="0" cy="0"/>
          <a:chOff x="0" y="0"/>
          <a:chExt cx="0" cy="0"/>
        </a:xfrm>
      </p:grpSpPr>
      <p:pic>
        <p:nvPicPr>
          <p:cNvPr descr="Celestia-R1---OverlayContentHD.png" id="664" name="Google Shape;664;p12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65" name="Google Shape;665;p128"/>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66" name="Google Shape;666;p128"/>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Calibri"/>
              <a:buNone/>
            </a:pPr>
            <a:r>
              <a:rPr b="0" i="0" lang="en-US" sz="80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67" name="Google Shape;667;p128"/>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8" name="Google Shape;668;p128"/>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400"/>
              <a:buNone/>
              <a:defRPr b="0" sz="24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69" name="Google Shape;669;p128"/>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670" name="Google Shape;670;p12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1" name="Google Shape;671;p12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2" name="Google Shape;672;p12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673" name="Shape 673"/>
        <p:cNvGrpSpPr/>
        <p:nvPr/>
      </p:nvGrpSpPr>
      <p:grpSpPr>
        <a:xfrm>
          <a:off x="0" y="0"/>
          <a:ext cx="0" cy="0"/>
          <a:chOff x="0" y="0"/>
          <a:chExt cx="0" cy="0"/>
        </a:xfrm>
      </p:grpSpPr>
      <p:pic>
        <p:nvPicPr>
          <p:cNvPr descr="Celestia-R1---OverlayContentHD.png" id="674" name="Google Shape;674;p12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75" name="Google Shape;675;p129"/>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3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6" name="Google Shape;676;p129"/>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800"/>
              <a:buNone/>
              <a:defRPr b="0" sz="28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77" name="Google Shape;677;p129"/>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678" name="Google Shape;678;p12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9" name="Google Shape;679;p12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0" name="Google Shape;680;p12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1" name="Shape 681"/>
        <p:cNvGrpSpPr/>
        <p:nvPr/>
      </p:nvGrpSpPr>
      <p:grpSpPr>
        <a:xfrm>
          <a:off x="0" y="0"/>
          <a:ext cx="0" cy="0"/>
          <a:chOff x="0" y="0"/>
          <a:chExt cx="0" cy="0"/>
        </a:xfrm>
      </p:grpSpPr>
      <p:pic>
        <p:nvPicPr>
          <p:cNvPr descr="Celestia-R1---OverlayContentHD.png" id="682" name="Google Shape;682;p13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83" name="Google Shape;683;p13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4" name="Google Shape;684;p130"/>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85" name="Google Shape;685;p13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6" name="Google Shape;686;p13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7" name="Google Shape;687;p13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8" name="Shape 688"/>
        <p:cNvGrpSpPr/>
        <p:nvPr/>
      </p:nvGrpSpPr>
      <p:grpSpPr>
        <a:xfrm>
          <a:off x="0" y="0"/>
          <a:ext cx="0" cy="0"/>
          <a:chOff x="0" y="0"/>
          <a:chExt cx="0" cy="0"/>
        </a:xfrm>
      </p:grpSpPr>
      <p:pic>
        <p:nvPicPr>
          <p:cNvPr descr="Celestia-R1---OverlayContentHD.png" id="689" name="Google Shape;689;p13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90" name="Google Shape;690;p131"/>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1" name="Google Shape;691;p131"/>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92" name="Google Shape;692;p13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p13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4" name="Google Shape;694;p13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6" name="Shape 76"/>
        <p:cNvGrpSpPr/>
        <p:nvPr/>
      </p:nvGrpSpPr>
      <p:grpSpPr>
        <a:xfrm>
          <a:off x="0" y="0"/>
          <a:ext cx="0" cy="0"/>
          <a:chOff x="0" y="0"/>
          <a:chExt cx="0" cy="0"/>
        </a:xfrm>
      </p:grpSpPr>
      <p:sp>
        <p:nvSpPr>
          <p:cNvPr id="77" name="Google Shape;77;p154"/>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600">
                <a:solidFill>
                  <a:srgbClr val="2C7C9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4"/>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4"/>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4"/>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theme" Target="../theme/theme1.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image" Target="../media/image3.jpg"/><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19" Type="http://schemas.openxmlformats.org/officeDocument/2006/relationships/theme" Target="../theme/theme6.xml"/><Relationship Id="rId6" Type="http://schemas.openxmlformats.org/officeDocument/2006/relationships/slideLayout" Target="../slideLayouts/slideLayout42.xml"/><Relationship Id="rId18" Type="http://schemas.openxmlformats.org/officeDocument/2006/relationships/slideLayout" Target="../slideLayouts/slideLayout54.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4.xml"/><Relationship Id="rId10" Type="http://schemas.openxmlformats.org/officeDocument/2006/relationships/slideLayout" Target="../slideLayouts/slideLayout63.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3.jp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theme" Target="../theme/theme8.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1.xml"/><Relationship Id="rId10" Type="http://schemas.openxmlformats.org/officeDocument/2006/relationships/slideLayout" Target="../slideLayouts/slideLayout80.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 Type="http://schemas.openxmlformats.org/officeDocument/2006/relationships/image" Target="../media/image3.jpg"/><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5" Type="http://schemas.openxmlformats.org/officeDocument/2006/relationships/slideLayout" Target="../slideLayouts/slideLayout85.xml"/><Relationship Id="rId14" Type="http://schemas.openxmlformats.org/officeDocument/2006/relationships/slideLayout" Target="../slideLayouts/slideLayout84.xml"/><Relationship Id="rId17" Type="http://schemas.openxmlformats.org/officeDocument/2006/relationships/slideLayout" Target="../slideLayouts/slideLayout87.xml"/><Relationship Id="rId16" Type="http://schemas.openxmlformats.org/officeDocument/2006/relationships/slideLayout" Target="../slideLayouts/slideLayout86.xml"/><Relationship Id="rId5" Type="http://schemas.openxmlformats.org/officeDocument/2006/relationships/slideLayout" Target="../slideLayouts/slideLayout75.xml"/><Relationship Id="rId19" Type="http://schemas.openxmlformats.org/officeDocument/2006/relationships/theme" Target="../theme/theme9.xml"/><Relationship Id="rId6" Type="http://schemas.openxmlformats.org/officeDocument/2006/relationships/slideLayout" Target="../slideLayouts/slideLayout76.xml"/><Relationship Id="rId18" Type="http://schemas.openxmlformats.org/officeDocument/2006/relationships/slideLayout" Target="../slideLayouts/slideLayout88.xml"/><Relationship Id="rId7" Type="http://schemas.openxmlformats.org/officeDocument/2006/relationships/slideLayout" Target="../slideLayouts/slideLayout77.xml"/><Relationship Id="rId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p:nvPr/>
        </p:nvSpPr>
        <p:spPr>
          <a:xfrm>
            <a:off x="178799" y="6421513"/>
            <a:ext cx="961601" cy="281652"/>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42"/>
          <p:cNvSpPr txBox="1"/>
          <p:nvPr>
            <p:ph type="title"/>
          </p:nvPr>
        </p:nvSpPr>
        <p:spPr>
          <a:xfrm>
            <a:off x="668449" y="1342135"/>
            <a:ext cx="10855101" cy="51816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3400" u="sng" cap="none" strike="noStrike">
                <a:solidFill>
                  <a:srgbClr val="41414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2"/>
          <p:cNvSpPr txBox="1"/>
          <p:nvPr>
            <p:ph idx="1" type="body"/>
          </p:nvPr>
        </p:nvSpPr>
        <p:spPr>
          <a:xfrm>
            <a:off x="777240" y="3086608"/>
            <a:ext cx="5042535" cy="158115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41414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 name="Google Shape;13;p4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4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64"/>
          <p:cNvSpPr/>
          <p:nvPr/>
        </p:nvSpPr>
        <p:spPr>
          <a:xfrm>
            <a:off x="1" y="1"/>
            <a:ext cx="12191999" cy="6857999"/>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64"/>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600" u="none" cap="none" strike="noStrike">
                <a:solidFill>
                  <a:srgbClr val="2C7C9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64"/>
          <p:cNvSpPr txBox="1"/>
          <p:nvPr>
            <p:ph idx="1" type="body"/>
          </p:nvPr>
        </p:nvSpPr>
        <p:spPr>
          <a:xfrm>
            <a:off x="555412" y="1635760"/>
            <a:ext cx="11081173" cy="33855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59595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54" name="Google Shape;54;p64"/>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64"/>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64"/>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sp>
        <p:nvSpPr>
          <p:cNvPr id="86" name="Google Shape;86;p4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87" name="Google Shape;87;p4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8" name="Google Shape;88;p4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4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0" name="Google Shape;90;p4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47"/>
          <p:cNvSpPr/>
          <p:nvPr/>
        </p:nvSpPr>
        <p:spPr>
          <a:xfrm>
            <a:off x="1" y="1"/>
            <a:ext cx="12191999" cy="6857999"/>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2" name="Google Shape;222;p47"/>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600" u="none" cap="none" strike="noStrike">
                <a:solidFill>
                  <a:srgbClr val="2C7C9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3" name="Google Shape;223;p47"/>
          <p:cNvSpPr txBox="1"/>
          <p:nvPr>
            <p:ph idx="1" type="body"/>
          </p:nvPr>
        </p:nvSpPr>
        <p:spPr>
          <a:xfrm>
            <a:off x="555412" y="1635760"/>
            <a:ext cx="11081173" cy="33855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59595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24" name="Google Shape;224;p47"/>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5" name="Google Shape;225;p47"/>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6" name="Google Shape;226;p47"/>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49"/>
          <p:cNvSpPr/>
          <p:nvPr/>
        </p:nvSpPr>
        <p:spPr>
          <a:xfrm>
            <a:off x="1" y="1"/>
            <a:ext cx="12191999" cy="6857999"/>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49"/>
          <p:cNvSpPr txBox="1"/>
          <p:nvPr>
            <p:ph type="title"/>
          </p:nvPr>
        </p:nvSpPr>
        <p:spPr>
          <a:xfrm>
            <a:off x="939841" y="-19015"/>
            <a:ext cx="10312315" cy="707886"/>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600" u="none" cap="none" strike="noStrike">
                <a:solidFill>
                  <a:srgbClr val="2C7C9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49"/>
          <p:cNvSpPr txBox="1"/>
          <p:nvPr>
            <p:ph idx="1" type="body"/>
          </p:nvPr>
        </p:nvSpPr>
        <p:spPr>
          <a:xfrm>
            <a:off x="555412" y="1635760"/>
            <a:ext cx="11081173" cy="33855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59595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59" name="Google Shape;259;p49"/>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0" name="Google Shape;260;p49"/>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1" name="Google Shape;261;p49"/>
          <p:cNvSpPr txBox="1"/>
          <p:nvPr>
            <p:ph idx="12" type="sldNum"/>
          </p:nvPr>
        </p:nvSpPr>
        <p:spPr>
          <a:xfrm>
            <a:off x="8778240" y="6377940"/>
            <a:ext cx="280416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0" name="Shape 290"/>
        <p:cNvGrpSpPr/>
        <p:nvPr/>
      </p:nvGrpSpPr>
      <p:grpSpPr>
        <a:xfrm>
          <a:off x="0" y="0"/>
          <a:ext cx="0" cy="0"/>
          <a:chOff x="0" y="0"/>
          <a:chExt cx="0" cy="0"/>
        </a:xfrm>
      </p:grpSpPr>
      <p:sp>
        <p:nvSpPr>
          <p:cNvPr id="291" name="Google Shape;291;p5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292" name="Google Shape;292;p5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293" name="Google Shape;293;p5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94" name="Google Shape;294;p5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95" name="Google Shape;295;p5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25" name="Shape 425"/>
        <p:cNvGrpSpPr/>
        <p:nvPr/>
      </p:nvGrpSpPr>
      <p:grpSpPr>
        <a:xfrm>
          <a:off x="0" y="0"/>
          <a:ext cx="0" cy="0"/>
          <a:chOff x="0" y="0"/>
          <a:chExt cx="0" cy="0"/>
        </a:xfrm>
      </p:grpSpPr>
      <p:sp>
        <p:nvSpPr>
          <p:cNvPr id="426" name="Google Shape;426;p5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427" name="Google Shape;427;p59"/>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428" name="Google Shape;428;p5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429" name="Google Shape;429;p5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430" name="Google Shape;430;p5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60" name="Shape 560"/>
        <p:cNvGrpSpPr/>
        <p:nvPr/>
      </p:nvGrpSpPr>
      <p:grpSpPr>
        <a:xfrm>
          <a:off x="0" y="0"/>
          <a:ext cx="0" cy="0"/>
          <a:chOff x="0" y="0"/>
          <a:chExt cx="0" cy="0"/>
        </a:xfrm>
      </p:grpSpPr>
      <p:sp>
        <p:nvSpPr>
          <p:cNvPr id="561" name="Google Shape;561;p6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562" name="Google Shape;562;p6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563" name="Google Shape;563;p6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564" name="Google Shape;564;p6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565" name="Google Shape;565;p6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3.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8.jp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0.jp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1.jp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2.jpg"/><Relationship Id="rId6" Type="http://schemas.openxmlformats.org/officeDocument/2006/relationships/image" Target="../media/image31.png"/><Relationship Id="rId7"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
          <p:cNvSpPr/>
          <p:nvPr/>
        </p:nvSpPr>
        <p:spPr>
          <a:xfrm>
            <a:off x="685800" y="1869141"/>
            <a:ext cx="10825480" cy="0"/>
          </a:xfrm>
          <a:custGeom>
            <a:rect b="b" l="l" r="r" t="t"/>
            <a:pathLst>
              <a:path extrusionOk="0" h="120000" w="10825480">
                <a:moveTo>
                  <a:pt x="0" y="0"/>
                </a:moveTo>
                <a:lnTo>
                  <a:pt x="10824882" y="0"/>
                </a:lnTo>
              </a:path>
            </a:pathLst>
          </a:custGeom>
          <a:noFill/>
          <a:ln cap="flat" cmpd="sng" w="12700">
            <a:solidFill>
              <a:srgbClr val="41414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0" name="Google Shape;700;p1"/>
          <p:cNvSpPr/>
          <p:nvPr/>
        </p:nvSpPr>
        <p:spPr>
          <a:xfrm>
            <a:off x="0" y="0"/>
            <a:ext cx="12191993" cy="68579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1" name="Google Shape;701;p1"/>
          <p:cNvSpPr/>
          <p:nvPr/>
        </p:nvSpPr>
        <p:spPr>
          <a:xfrm>
            <a:off x="615762" y="1419639"/>
            <a:ext cx="5390515" cy="1934210"/>
          </a:xfrm>
          <a:custGeom>
            <a:rect b="b" l="l" r="r" t="t"/>
            <a:pathLst>
              <a:path extrusionOk="0" h="1934210" w="5390515">
                <a:moveTo>
                  <a:pt x="5321939" y="0"/>
                </a:moveTo>
                <a:lnTo>
                  <a:pt x="68548" y="0"/>
                </a:lnTo>
                <a:lnTo>
                  <a:pt x="41866" y="5386"/>
                </a:lnTo>
                <a:lnTo>
                  <a:pt x="20077" y="20077"/>
                </a:lnTo>
                <a:lnTo>
                  <a:pt x="5386" y="41866"/>
                </a:lnTo>
                <a:lnTo>
                  <a:pt x="0" y="68548"/>
                </a:lnTo>
                <a:lnTo>
                  <a:pt x="0" y="1865066"/>
                </a:lnTo>
                <a:lnTo>
                  <a:pt x="5386" y="1891747"/>
                </a:lnTo>
                <a:lnTo>
                  <a:pt x="20077" y="1913536"/>
                </a:lnTo>
                <a:lnTo>
                  <a:pt x="41866" y="1928227"/>
                </a:lnTo>
                <a:lnTo>
                  <a:pt x="68548" y="1933614"/>
                </a:lnTo>
                <a:lnTo>
                  <a:pt x="5321939" y="1933614"/>
                </a:lnTo>
                <a:lnTo>
                  <a:pt x="5348621" y="1928227"/>
                </a:lnTo>
                <a:lnTo>
                  <a:pt x="5370409" y="1913536"/>
                </a:lnTo>
                <a:lnTo>
                  <a:pt x="5385100" y="1891747"/>
                </a:lnTo>
                <a:lnTo>
                  <a:pt x="5390487" y="1865066"/>
                </a:lnTo>
                <a:lnTo>
                  <a:pt x="5390487" y="68548"/>
                </a:lnTo>
                <a:lnTo>
                  <a:pt x="5385100" y="41866"/>
                </a:lnTo>
                <a:lnTo>
                  <a:pt x="5370409" y="20077"/>
                </a:lnTo>
                <a:lnTo>
                  <a:pt x="5348621" y="5386"/>
                </a:lnTo>
                <a:lnTo>
                  <a:pt x="5321939" y="0"/>
                </a:lnTo>
                <a:close/>
              </a:path>
            </a:pathLst>
          </a:custGeom>
          <a:solidFill>
            <a:srgbClr val="414142">
              <a:alpha val="4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2" name="Google Shape;702;p1"/>
          <p:cNvSpPr txBox="1"/>
          <p:nvPr>
            <p:ph type="title"/>
          </p:nvPr>
        </p:nvSpPr>
        <p:spPr>
          <a:xfrm>
            <a:off x="1960055" y="1565223"/>
            <a:ext cx="4046220" cy="737870"/>
          </a:xfrm>
          <a:prstGeom prst="rect">
            <a:avLst/>
          </a:prstGeom>
          <a:noFill/>
          <a:ln>
            <a:noFill/>
          </a:ln>
        </p:spPr>
        <p:txBody>
          <a:bodyPr anchorCtr="0" anchor="t" bIns="0" lIns="0" spcFirstLastPara="1" rIns="0" wrap="square" tIns="0">
            <a:spAutoFit/>
          </a:bodyPr>
          <a:lstStyle/>
          <a:p>
            <a:pPr indent="-779780" lvl="0" marL="791845" marR="5080" rtl="0" algn="l">
              <a:lnSpc>
                <a:spcPct val="100800"/>
              </a:lnSpc>
              <a:spcBef>
                <a:spcPts val="0"/>
              </a:spcBef>
              <a:spcAft>
                <a:spcPts val="0"/>
              </a:spcAft>
              <a:buSzPts val="1400"/>
              <a:buNone/>
            </a:pPr>
            <a:r>
              <a:rPr lang="en-US" sz="2400" u="none">
                <a:solidFill>
                  <a:srgbClr val="FFFFFF"/>
                </a:solidFill>
              </a:rPr>
              <a:t>FHSA Parent </a:t>
            </a:r>
            <a:r>
              <a:rPr lang="en-US" sz="2400" u="none">
                <a:solidFill>
                  <a:srgbClr val="FFFFFF"/>
                </a:solidFill>
              </a:rPr>
              <a:t>Testing Meeting</a:t>
            </a:r>
            <a:endParaRPr sz="2400"/>
          </a:p>
        </p:txBody>
      </p:sp>
      <p:sp>
        <p:nvSpPr>
          <p:cNvPr id="703" name="Google Shape;703;p1"/>
          <p:cNvSpPr txBox="1"/>
          <p:nvPr/>
        </p:nvSpPr>
        <p:spPr>
          <a:xfrm>
            <a:off x="1084391" y="2295223"/>
            <a:ext cx="4453255" cy="82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2020 – 2021</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1215"/>
              </a:spcBef>
              <a:spcAft>
                <a:spcPts val="0"/>
              </a:spcAft>
              <a:buClr>
                <a:srgbClr val="000000"/>
              </a:buClr>
              <a:buSzPts val="2000"/>
              <a:buFont typeface="Arial"/>
              <a:buNone/>
            </a:pPr>
            <a:r>
              <a:rPr b="0" i="1" lang="en-US" sz="2000" u="none" cap="none" strike="noStrike">
                <a:solidFill>
                  <a:srgbClr val="FFFFFF"/>
                </a:solidFill>
                <a:latin typeface="Arial"/>
                <a:ea typeface="Arial"/>
                <a:cs typeface="Arial"/>
                <a:sym typeface="Arial"/>
              </a:rPr>
              <a:t>Policies, Test Administration, &amp; Support</a:t>
            </a:r>
            <a:endParaRPr b="0" i="0" sz="2000" u="none" cap="none" strike="noStrike">
              <a:solidFill>
                <a:schemeClr val="dk1"/>
              </a:solidFill>
              <a:latin typeface="Arial"/>
              <a:ea typeface="Arial"/>
              <a:cs typeface="Arial"/>
              <a:sym typeface="Arial"/>
            </a:endParaRPr>
          </a:p>
        </p:txBody>
      </p:sp>
      <p:sp>
        <p:nvSpPr>
          <p:cNvPr id="704" name="Google Shape;704;p1"/>
          <p:cNvSpPr/>
          <p:nvPr/>
        </p:nvSpPr>
        <p:spPr>
          <a:xfrm>
            <a:off x="8094352" y="5703472"/>
            <a:ext cx="4114800" cy="1154527"/>
          </a:xfrm>
          <a:custGeom>
            <a:rect b="b" l="l" r="r" t="t"/>
            <a:pathLst>
              <a:path extrusionOk="0" h="1482725" w="12192000">
                <a:moveTo>
                  <a:pt x="0" y="0"/>
                </a:moveTo>
                <a:lnTo>
                  <a:pt x="12192000" y="0"/>
                </a:lnTo>
                <a:lnTo>
                  <a:pt x="12192000" y="1482436"/>
                </a:lnTo>
                <a:lnTo>
                  <a:pt x="0" y="1482436"/>
                </a:lnTo>
                <a:lnTo>
                  <a:pt x="0" y="0"/>
                </a:lnTo>
                <a:close/>
              </a:path>
            </a:pathLst>
          </a:custGeom>
          <a:solidFill>
            <a:srgbClr val="FFFFFF">
              <a:alpha val="7411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5" name="Google Shape;705;p1"/>
          <p:cNvSpPr/>
          <p:nvPr/>
        </p:nvSpPr>
        <p:spPr>
          <a:xfrm>
            <a:off x="279882" y="5924141"/>
            <a:ext cx="3541776" cy="85648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6" name="Google Shape;706;p1"/>
          <p:cNvSpPr/>
          <p:nvPr/>
        </p:nvSpPr>
        <p:spPr>
          <a:xfrm>
            <a:off x="1037666" y="6040854"/>
            <a:ext cx="1075055" cy="716280"/>
          </a:xfrm>
          <a:custGeom>
            <a:rect b="b" l="l" r="r" t="t"/>
            <a:pathLst>
              <a:path extrusionOk="0" h="716279" w="1075054">
                <a:moveTo>
                  <a:pt x="183396" y="0"/>
                </a:moveTo>
                <a:lnTo>
                  <a:pt x="29891" y="0"/>
                </a:lnTo>
                <a:lnTo>
                  <a:pt x="18254" y="2347"/>
                </a:lnTo>
                <a:lnTo>
                  <a:pt x="8752" y="8750"/>
                </a:lnTo>
                <a:lnTo>
                  <a:pt x="2348" y="18244"/>
                </a:lnTo>
                <a:lnTo>
                  <a:pt x="0" y="29867"/>
                </a:lnTo>
                <a:lnTo>
                  <a:pt x="0" y="390185"/>
                </a:lnTo>
                <a:lnTo>
                  <a:pt x="3174" y="448721"/>
                </a:lnTo>
                <a:lnTo>
                  <a:pt x="12426" y="501103"/>
                </a:lnTo>
                <a:lnTo>
                  <a:pt x="27343" y="547453"/>
                </a:lnTo>
                <a:lnTo>
                  <a:pt x="47516" y="587892"/>
                </a:lnTo>
                <a:lnTo>
                  <a:pt x="72534" y="622544"/>
                </a:lnTo>
                <a:lnTo>
                  <a:pt x="101987" y="651529"/>
                </a:lnTo>
                <a:lnTo>
                  <a:pt x="135464" y="674971"/>
                </a:lnTo>
                <a:lnTo>
                  <a:pt x="172555" y="692991"/>
                </a:lnTo>
                <a:lnTo>
                  <a:pt x="212850" y="705711"/>
                </a:lnTo>
                <a:lnTo>
                  <a:pt x="255939" y="713254"/>
                </a:lnTo>
                <a:lnTo>
                  <a:pt x="301410" y="715741"/>
                </a:lnTo>
                <a:lnTo>
                  <a:pt x="359512" y="711181"/>
                </a:lnTo>
                <a:lnTo>
                  <a:pt x="412435" y="697684"/>
                </a:lnTo>
                <a:lnTo>
                  <a:pt x="459764" y="675520"/>
                </a:lnTo>
                <a:lnTo>
                  <a:pt x="501085" y="644963"/>
                </a:lnTo>
                <a:lnTo>
                  <a:pt x="535984" y="606285"/>
                </a:lnTo>
                <a:lnTo>
                  <a:pt x="1014016" y="606285"/>
                </a:lnTo>
                <a:lnTo>
                  <a:pt x="1027294" y="587892"/>
                </a:lnTo>
                <a:lnTo>
                  <a:pt x="1047465" y="547453"/>
                </a:lnTo>
                <a:lnTo>
                  <a:pt x="1057350" y="516733"/>
                </a:lnTo>
                <a:lnTo>
                  <a:pt x="322745" y="516733"/>
                </a:lnTo>
                <a:lnTo>
                  <a:pt x="278648" y="510157"/>
                </a:lnTo>
                <a:lnTo>
                  <a:pt x="244012" y="488651"/>
                </a:lnTo>
                <a:lnTo>
                  <a:pt x="221373" y="449549"/>
                </a:lnTo>
                <a:lnTo>
                  <a:pt x="213263" y="390185"/>
                </a:lnTo>
                <a:lnTo>
                  <a:pt x="213263" y="29867"/>
                </a:lnTo>
                <a:lnTo>
                  <a:pt x="210915" y="18244"/>
                </a:lnTo>
                <a:lnTo>
                  <a:pt x="204513" y="8750"/>
                </a:lnTo>
                <a:lnTo>
                  <a:pt x="195020" y="2347"/>
                </a:lnTo>
                <a:lnTo>
                  <a:pt x="183396" y="0"/>
                </a:lnTo>
                <a:close/>
              </a:path>
              <a:path extrusionOk="0" h="716279" w="1075054">
                <a:moveTo>
                  <a:pt x="1014016" y="606285"/>
                </a:moveTo>
                <a:lnTo>
                  <a:pt x="538845" y="606285"/>
                </a:lnTo>
                <a:lnTo>
                  <a:pt x="573878" y="644963"/>
                </a:lnTo>
                <a:lnTo>
                  <a:pt x="615468" y="675520"/>
                </a:lnTo>
                <a:lnTo>
                  <a:pt x="662995" y="697684"/>
                </a:lnTo>
                <a:lnTo>
                  <a:pt x="715843" y="711181"/>
                </a:lnTo>
                <a:lnTo>
                  <a:pt x="773393" y="715741"/>
                </a:lnTo>
                <a:lnTo>
                  <a:pt x="818870" y="713254"/>
                </a:lnTo>
                <a:lnTo>
                  <a:pt x="861962" y="705711"/>
                </a:lnTo>
                <a:lnTo>
                  <a:pt x="902259" y="692991"/>
                </a:lnTo>
                <a:lnTo>
                  <a:pt x="939351" y="674971"/>
                </a:lnTo>
                <a:lnTo>
                  <a:pt x="972827" y="651529"/>
                </a:lnTo>
                <a:lnTo>
                  <a:pt x="1002279" y="622544"/>
                </a:lnTo>
                <a:lnTo>
                  <a:pt x="1014016" y="606285"/>
                </a:lnTo>
                <a:close/>
              </a:path>
              <a:path extrusionOk="0" h="716279" w="1075054">
                <a:moveTo>
                  <a:pt x="614166" y="0"/>
                </a:moveTo>
                <a:lnTo>
                  <a:pt x="460662" y="0"/>
                </a:lnTo>
                <a:lnTo>
                  <a:pt x="449034" y="2347"/>
                </a:lnTo>
                <a:lnTo>
                  <a:pt x="439532" y="8750"/>
                </a:lnTo>
                <a:lnTo>
                  <a:pt x="433121" y="18244"/>
                </a:lnTo>
                <a:lnTo>
                  <a:pt x="430770" y="29867"/>
                </a:lnTo>
                <a:lnTo>
                  <a:pt x="430770" y="390185"/>
                </a:lnTo>
                <a:lnTo>
                  <a:pt x="422686" y="449549"/>
                </a:lnTo>
                <a:lnTo>
                  <a:pt x="400212" y="488651"/>
                </a:lnTo>
                <a:lnTo>
                  <a:pt x="366010" y="510157"/>
                </a:lnTo>
                <a:lnTo>
                  <a:pt x="322745" y="516733"/>
                </a:lnTo>
                <a:lnTo>
                  <a:pt x="752083" y="516733"/>
                </a:lnTo>
                <a:lnTo>
                  <a:pt x="708815" y="510157"/>
                </a:lnTo>
                <a:lnTo>
                  <a:pt x="674604" y="488651"/>
                </a:lnTo>
                <a:lnTo>
                  <a:pt x="652122" y="449549"/>
                </a:lnTo>
                <a:lnTo>
                  <a:pt x="644034" y="390185"/>
                </a:lnTo>
                <a:lnTo>
                  <a:pt x="644034" y="29867"/>
                </a:lnTo>
                <a:lnTo>
                  <a:pt x="641686" y="18244"/>
                </a:lnTo>
                <a:lnTo>
                  <a:pt x="635284" y="8750"/>
                </a:lnTo>
                <a:lnTo>
                  <a:pt x="625790" y="2347"/>
                </a:lnTo>
                <a:lnTo>
                  <a:pt x="614166" y="0"/>
                </a:lnTo>
                <a:close/>
              </a:path>
              <a:path extrusionOk="0" h="716279" w="1075054">
                <a:moveTo>
                  <a:pt x="1044936" y="0"/>
                </a:moveTo>
                <a:lnTo>
                  <a:pt x="891433" y="0"/>
                </a:lnTo>
                <a:lnTo>
                  <a:pt x="879795" y="2347"/>
                </a:lnTo>
                <a:lnTo>
                  <a:pt x="870293" y="8750"/>
                </a:lnTo>
                <a:lnTo>
                  <a:pt x="863888" y="18244"/>
                </a:lnTo>
                <a:lnTo>
                  <a:pt x="861540" y="29867"/>
                </a:lnTo>
                <a:lnTo>
                  <a:pt x="861540" y="390185"/>
                </a:lnTo>
                <a:lnTo>
                  <a:pt x="853434" y="449549"/>
                </a:lnTo>
                <a:lnTo>
                  <a:pt x="830803" y="488651"/>
                </a:lnTo>
                <a:lnTo>
                  <a:pt x="796176" y="510157"/>
                </a:lnTo>
                <a:lnTo>
                  <a:pt x="752083" y="516733"/>
                </a:lnTo>
                <a:lnTo>
                  <a:pt x="1057350" y="516733"/>
                </a:lnTo>
                <a:lnTo>
                  <a:pt x="1062380" y="501103"/>
                </a:lnTo>
                <a:lnTo>
                  <a:pt x="1071630" y="448721"/>
                </a:lnTo>
                <a:lnTo>
                  <a:pt x="1074804" y="390185"/>
                </a:lnTo>
                <a:lnTo>
                  <a:pt x="1074804" y="29867"/>
                </a:lnTo>
                <a:lnTo>
                  <a:pt x="1072456" y="18244"/>
                </a:lnTo>
                <a:lnTo>
                  <a:pt x="1066054" y="8750"/>
                </a:lnTo>
                <a:lnTo>
                  <a:pt x="1056560" y="2347"/>
                </a:lnTo>
                <a:lnTo>
                  <a:pt x="1044936" y="0"/>
                </a:lnTo>
                <a:close/>
              </a:path>
            </a:pathLst>
          </a:custGeom>
          <a:solidFill>
            <a:srgbClr val="FFC2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7" name="Google Shape;707;p1"/>
          <p:cNvSpPr/>
          <p:nvPr/>
        </p:nvSpPr>
        <p:spPr>
          <a:xfrm>
            <a:off x="2147038" y="6029106"/>
            <a:ext cx="752475" cy="739775"/>
          </a:xfrm>
          <a:custGeom>
            <a:rect b="b" l="l" r="r" t="t"/>
            <a:pathLst>
              <a:path extrusionOk="0" h="739775" w="752475">
                <a:moveTo>
                  <a:pt x="378188" y="0"/>
                </a:moveTo>
                <a:lnTo>
                  <a:pt x="328211" y="2730"/>
                </a:lnTo>
                <a:lnTo>
                  <a:pt x="280803" y="10742"/>
                </a:lnTo>
                <a:lnTo>
                  <a:pt x="236213" y="23762"/>
                </a:lnTo>
                <a:lnTo>
                  <a:pt x="194690" y="41518"/>
                </a:lnTo>
                <a:lnTo>
                  <a:pt x="156481" y="63740"/>
                </a:lnTo>
                <a:lnTo>
                  <a:pt x="121837" y="90155"/>
                </a:lnTo>
                <a:lnTo>
                  <a:pt x="91005" y="120491"/>
                </a:lnTo>
                <a:lnTo>
                  <a:pt x="64234" y="154476"/>
                </a:lnTo>
                <a:lnTo>
                  <a:pt x="41772" y="191839"/>
                </a:lnTo>
                <a:lnTo>
                  <a:pt x="23870" y="232308"/>
                </a:lnTo>
                <a:lnTo>
                  <a:pt x="10774" y="275610"/>
                </a:lnTo>
                <a:lnTo>
                  <a:pt x="2735" y="321474"/>
                </a:lnTo>
                <a:lnTo>
                  <a:pt x="0" y="369629"/>
                </a:lnTo>
                <a:lnTo>
                  <a:pt x="2735" y="417789"/>
                </a:lnTo>
                <a:lnTo>
                  <a:pt x="10774" y="463656"/>
                </a:lnTo>
                <a:lnTo>
                  <a:pt x="23870" y="506961"/>
                </a:lnTo>
                <a:lnTo>
                  <a:pt x="41772" y="547430"/>
                </a:lnTo>
                <a:lnTo>
                  <a:pt x="64234" y="584793"/>
                </a:lnTo>
                <a:lnTo>
                  <a:pt x="91005" y="618777"/>
                </a:lnTo>
                <a:lnTo>
                  <a:pt x="121837" y="649112"/>
                </a:lnTo>
                <a:lnTo>
                  <a:pt x="156481" y="675525"/>
                </a:lnTo>
                <a:lnTo>
                  <a:pt x="194690" y="697745"/>
                </a:lnTo>
                <a:lnTo>
                  <a:pt x="236213" y="715500"/>
                </a:lnTo>
                <a:lnTo>
                  <a:pt x="280803" y="728518"/>
                </a:lnTo>
                <a:lnTo>
                  <a:pt x="328211" y="736528"/>
                </a:lnTo>
                <a:lnTo>
                  <a:pt x="378188" y="739259"/>
                </a:lnTo>
                <a:lnTo>
                  <a:pt x="432615" y="736025"/>
                </a:lnTo>
                <a:lnTo>
                  <a:pt x="483895" y="726556"/>
                </a:lnTo>
                <a:lnTo>
                  <a:pt x="531689" y="711205"/>
                </a:lnTo>
                <a:lnTo>
                  <a:pt x="575654" y="690321"/>
                </a:lnTo>
                <a:lnTo>
                  <a:pt x="615451" y="664256"/>
                </a:lnTo>
                <a:lnTo>
                  <a:pt x="650738" y="633360"/>
                </a:lnTo>
                <a:lnTo>
                  <a:pt x="681174" y="597986"/>
                </a:lnTo>
                <a:lnTo>
                  <a:pt x="706419" y="558482"/>
                </a:lnTo>
                <a:lnTo>
                  <a:pt x="710847" y="548759"/>
                </a:lnTo>
                <a:lnTo>
                  <a:pt x="378188" y="548759"/>
                </a:lnTo>
                <a:lnTo>
                  <a:pt x="333122" y="544007"/>
                </a:lnTo>
                <a:lnTo>
                  <a:pt x="294058" y="529841"/>
                </a:lnTo>
                <a:lnTo>
                  <a:pt x="261887" y="506391"/>
                </a:lnTo>
                <a:lnTo>
                  <a:pt x="237503" y="473792"/>
                </a:lnTo>
                <a:lnTo>
                  <a:pt x="221797" y="432175"/>
                </a:lnTo>
                <a:lnTo>
                  <a:pt x="221797" y="429339"/>
                </a:lnTo>
                <a:lnTo>
                  <a:pt x="746235" y="429339"/>
                </a:lnTo>
                <a:lnTo>
                  <a:pt x="752083" y="423491"/>
                </a:lnTo>
                <a:lnTo>
                  <a:pt x="752083" y="369629"/>
                </a:lnTo>
                <a:lnTo>
                  <a:pt x="749420" y="321474"/>
                </a:lnTo>
                <a:lnTo>
                  <a:pt x="744773" y="294283"/>
                </a:lnTo>
                <a:lnTo>
                  <a:pt x="226038" y="294283"/>
                </a:lnTo>
                <a:lnTo>
                  <a:pt x="226038" y="291446"/>
                </a:lnTo>
                <a:lnTo>
                  <a:pt x="249017" y="247487"/>
                </a:lnTo>
                <a:lnTo>
                  <a:pt x="282921" y="215918"/>
                </a:lnTo>
                <a:lnTo>
                  <a:pt x="326421" y="196877"/>
                </a:lnTo>
                <a:lnTo>
                  <a:pt x="378188" y="190499"/>
                </a:lnTo>
                <a:lnTo>
                  <a:pt x="710490" y="190499"/>
                </a:lnTo>
                <a:lnTo>
                  <a:pt x="689265" y="154476"/>
                </a:lnTo>
                <a:lnTo>
                  <a:pt x="662977" y="120491"/>
                </a:lnTo>
                <a:lnTo>
                  <a:pt x="632639" y="90155"/>
                </a:lnTo>
                <a:lnTo>
                  <a:pt x="598477" y="63740"/>
                </a:lnTo>
                <a:lnTo>
                  <a:pt x="560716" y="41518"/>
                </a:lnTo>
                <a:lnTo>
                  <a:pt x="519582" y="23762"/>
                </a:lnTo>
                <a:lnTo>
                  <a:pt x="475298" y="10742"/>
                </a:lnTo>
                <a:lnTo>
                  <a:pt x="428092" y="2730"/>
                </a:lnTo>
                <a:lnTo>
                  <a:pt x="378188" y="0"/>
                </a:lnTo>
                <a:close/>
              </a:path>
              <a:path extrusionOk="0" h="739775" w="752475">
                <a:moveTo>
                  <a:pt x="713833" y="497608"/>
                </a:moveTo>
                <a:lnTo>
                  <a:pt x="514649" y="497608"/>
                </a:lnTo>
                <a:lnTo>
                  <a:pt x="510608" y="499415"/>
                </a:lnTo>
                <a:lnTo>
                  <a:pt x="507973" y="502728"/>
                </a:lnTo>
                <a:lnTo>
                  <a:pt x="484341" y="524427"/>
                </a:lnTo>
                <a:lnTo>
                  <a:pt x="454676" y="538638"/>
                </a:lnTo>
                <a:lnTo>
                  <a:pt x="419213" y="546402"/>
                </a:lnTo>
                <a:lnTo>
                  <a:pt x="378188" y="548759"/>
                </a:lnTo>
                <a:lnTo>
                  <a:pt x="710847" y="548759"/>
                </a:lnTo>
                <a:lnTo>
                  <a:pt x="726131" y="515202"/>
                </a:lnTo>
                <a:lnTo>
                  <a:pt x="726832" y="508863"/>
                </a:lnTo>
                <a:lnTo>
                  <a:pt x="724585" y="503214"/>
                </a:lnTo>
                <a:lnTo>
                  <a:pt x="720036" y="499160"/>
                </a:lnTo>
                <a:lnTo>
                  <a:pt x="713833" y="497608"/>
                </a:lnTo>
                <a:close/>
              </a:path>
              <a:path extrusionOk="0" h="739775" w="752475">
                <a:moveTo>
                  <a:pt x="710490" y="190499"/>
                </a:moveTo>
                <a:lnTo>
                  <a:pt x="378188" y="190499"/>
                </a:lnTo>
                <a:lnTo>
                  <a:pt x="430184" y="196877"/>
                </a:lnTo>
                <a:lnTo>
                  <a:pt x="474319" y="215918"/>
                </a:lnTo>
                <a:lnTo>
                  <a:pt x="509122" y="247487"/>
                </a:lnTo>
                <a:lnTo>
                  <a:pt x="533121" y="291446"/>
                </a:lnTo>
                <a:lnTo>
                  <a:pt x="533121" y="294283"/>
                </a:lnTo>
                <a:lnTo>
                  <a:pt x="744773" y="294283"/>
                </a:lnTo>
                <a:lnTo>
                  <a:pt x="741582" y="275610"/>
                </a:lnTo>
                <a:lnTo>
                  <a:pt x="728793" y="232308"/>
                </a:lnTo>
                <a:lnTo>
                  <a:pt x="711279" y="191839"/>
                </a:lnTo>
                <a:lnTo>
                  <a:pt x="710490" y="190499"/>
                </a:lnTo>
                <a:close/>
              </a:path>
            </a:pathLst>
          </a:custGeom>
          <a:solidFill>
            <a:srgbClr val="FFC2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8" name="Google Shape;708;p1"/>
          <p:cNvSpPr/>
          <p:nvPr/>
        </p:nvSpPr>
        <p:spPr>
          <a:xfrm>
            <a:off x="279882" y="6019800"/>
            <a:ext cx="692785" cy="719455"/>
          </a:xfrm>
          <a:custGeom>
            <a:rect b="b" l="l" r="r" t="t"/>
            <a:pathLst>
              <a:path extrusionOk="0" h="719454" w="692784">
                <a:moveTo>
                  <a:pt x="167007" y="21635"/>
                </a:moveTo>
                <a:lnTo>
                  <a:pt x="35539" y="21635"/>
                </a:lnTo>
                <a:lnTo>
                  <a:pt x="22055" y="24114"/>
                </a:lnTo>
                <a:lnTo>
                  <a:pt x="11037" y="30874"/>
                </a:lnTo>
                <a:lnTo>
                  <a:pt x="3605" y="40895"/>
                </a:lnTo>
                <a:lnTo>
                  <a:pt x="878" y="53159"/>
                </a:lnTo>
                <a:lnTo>
                  <a:pt x="0" y="687480"/>
                </a:lnTo>
                <a:lnTo>
                  <a:pt x="2722" y="699754"/>
                </a:lnTo>
                <a:lnTo>
                  <a:pt x="10149" y="709774"/>
                </a:lnTo>
                <a:lnTo>
                  <a:pt x="21167" y="716528"/>
                </a:lnTo>
                <a:lnTo>
                  <a:pt x="34662" y="719004"/>
                </a:lnTo>
                <a:lnTo>
                  <a:pt x="175892" y="719004"/>
                </a:lnTo>
                <a:lnTo>
                  <a:pt x="189387" y="716528"/>
                </a:lnTo>
                <a:lnTo>
                  <a:pt x="200404" y="709774"/>
                </a:lnTo>
                <a:lnTo>
                  <a:pt x="207830" y="699754"/>
                </a:lnTo>
                <a:lnTo>
                  <a:pt x="210553" y="687480"/>
                </a:lnTo>
                <a:lnTo>
                  <a:pt x="210553" y="613991"/>
                </a:lnTo>
                <a:lnTo>
                  <a:pt x="210403" y="350680"/>
                </a:lnTo>
                <a:lnTo>
                  <a:pt x="216823" y="291930"/>
                </a:lnTo>
                <a:lnTo>
                  <a:pt x="235147" y="247657"/>
                </a:lnTo>
                <a:lnTo>
                  <a:pt x="263977" y="217045"/>
                </a:lnTo>
                <a:lnTo>
                  <a:pt x="301909" y="199277"/>
                </a:lnTo>
                <a:lnTo>
                  <a:pt x="347543" y="193536"/>
                </a:lnTo>
                <a:lnTo>
                  <a:pt x="681665" y="193536"/>
                </a:lnTo>
                <a:lnTo>
                  <a:pt x="681441" y="192159"/>
                </a:lnTo>
                <a:lnTo>
                  <a:pt x="669819" y="151082"/>
                </a:lnTo>
                <a:lnTo>
                  <a:pt x="653122" y="113909"/>
                </a:lnTo>
                <a:lnTo>
                  <a:pt x="646786" y="104661"/>
                </a:lnTo>
                <a:lnTo>
                  <a:pt x="200740" y="104661"/>
                </a:lnTo>
                <a:lnTo>
                  <a:pt x="201618" y="53159"/>
                </a:lnTo>
                <a:lnTo>
                  <a:pt x="198896" y="40895"/>
                </a:lnTo>
                <a:lnTo>
                  <a:pt x="191475" y="30874"/>
                </a:lnTo>
                <a:lnTo>
                  <a:pt x="180473" y="24114"/>
                </a:lnTo>
                <a:lnTo>
                  <a:pt x="167007" y="21635"/>
                </a:lnTo>
                <a:close/>
              </a:path>
              <a:path extrusionOk="0" h="719454" w="692784">
                <a:moveTo>
                  <a:pt x="681665" y="193536"/>
                </a:moveTo>
                <a:lnTo>
                  <a:pt x="347543" y="193536"/>
                </a:lnTo>
                <a:lnTo>
                  <a:pt x="393207" y="199295"/>
                </a:lnTo>
                <a:lnTo>
                  <a:pt x="431190" y="217106"/>
                </a:lnTo>
                <a:lnTo>
                  <a:pt x="460075" y="247766"/>
                </a:lnTo>
                <a:lnTo>
                  <a:pt x="478445" y="292074"/>
                </a:lnTo>
                <a:lnTo>
                  <a:pt x="484866" y="350680"/>
                </a:lnTo>
                <a:lnTo>
                  <a:pt x="484908" y="687480"/>
                </a:lnTo>
                <a:lnTo>
                  <a:pt x="487635" y="699754"/>
                </a:lnTo>
                <a:lnTo>
                  <a:pt x="495067" y="709774"/>
                </a:lnTo>
                <a:lnTo>
                  <a:pt x="506085" y="716528"/>
                </a:lnTo>
                <a:lnTo>
                  <a:pt x="519569" y="719004"/>
                </a:lnTo>
                <a:lnTo>
                  <a:pt x="660800" y="719004"/>
                </a:lnTo>
                <a:lnTo>
                  <a:pt x="674252" y="716528"/>
                </a:lnTo>
                <a:lnTo>
                  <a:pt x="684973" y="709774"/>
                </a:lnTo>
                <a:lnTo>
                  <a:pt x="691595" y="699754"/>
                </a:lnTo>
                <a:lnTo>
                  <a:pt x="692750" y="687480"/>
                </a:lnTo>
                <a:lnTo>
                  <a:pt x="692750" y="333964"/>
                </a:lnTo>
                <a:lnTo>
                  <a:pt x="692217" y="284085"/>
                </a:lnTo>
                <a:lnTo>
                  <a:pt x="688677" y="236655"/>
                </a:lnTo>
                <a:lnTo>
                  <a:pt x="681665" y="193536"/>
                </a:lnTo>
                <a:close/>
              </a:path>
              <a:path extrusionOk="0" h="719454" w="692784">
                <a:moveTo>
                  <a:pt x="407704" y="0"/>
                </a:moveTo>
                <a:lnTo>
                  <a:pt x="343587" y="5644"/>
                </a:lnTo>
                <a:lnTo>
                  <a:pt x="293584" y="21119"/>
                </a:lnTo>
                <a:lnTo>
                  <a:pt x="255270" y="44238"/>
                </a:lnTo>
                <a:lnTo>
                  <a:pt x="226218" y="72814"/>
                </a:lnTo>
                <a:lnTo>
                  <a:pt x="204002" y="104661"/>
                </a:lnTo>
                <a:lnTo>
                  <a:pt x="646786" y="104661"/>
                </a:lnTo>
                <a:lnTo>
                  <a:pt x="601739" y="53212"/>
                </a:lnTo>
                <a:lnTo>
                  <a:pt x="565674" y="30659"/>
                </a:lnTo>
                <a:lnTo>
                  <a:pt x="521773" y="13949"/>
                </a:lnTo>
                <a:lnTo>
                  <a:pt x="469346" y="3568"/>
                </a:lnTo>
                <a:lnTo>
                  <a:pt x="407704" y="0"/>
                </a:lnTo>
                <a:close/>
              </a:path>
            </a:pathLst>
          </a:custGeom>
          <a:solidFill>
            <a:srgbClr val="FFC2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9" name="Google Shape;709;p1"/>
          <p:cNvSpPr/>
          <p:nvPr/>
        </p:nvSpPr>
        <p:spPr>
          <a:xfrm>
            <a:off x="2933830" y="6040854"/>
            <a:ext cx="754380" cy="739775"/>
          </a:xfrm>
          <a:custGeom>
            <a:rect b="b" l="l" r="r" t="t"/>
            <a:pathLst>
              <a:path extrusionOk="0" h="739775" w="754379">
                <a:moveTo>
                  <a:pt x="378363" y="0"/>
                </a:moveTo>
                <a:lnTo>
                  <a:pt x="328359" y="2731"/>
                </a:lnTo>
                <a:lnTo>
                  <a:pt x="280926" y="10745"/>
                </a:lnTo>
                <a:lnTo>
                  <a:pt x="236314" y="23770"/>
                </a:lnTo>
                <a:lnTo>
                  <a:pt x="194770" y="41533"/>
                </a:lnTo>
                <a:lnTo>
                  <a:pt x="156544" y="63764"/>
                </a:lnTo>
                <a:lnTo>
                  <a:pt x="121884" y="90189"/>
                </a:lnTo>
                <a:lnTo>
                  <a:pt x="91039" y="120538"/>
                </a:lnTo>
                <a:lnTo>
                  <a:pt x="64257" y="154539"/>
                </a:lnTo>
                <a:lnTo>
                  <a:pt x="41788" y="191920"/>
                </a:lnTo>
                <a:lnTo>
                  <a:pt x="23878" y="232408"/>
                </a:lnTo>
                <a:lnTo>
                  <a:pt x="10778" y="275733"/>
                </a:lnTo>
                <a:lnTo>
                  <a:pt x="2736" y="321623"/>
                </a:lnTo>
                <a:lnTo>
                  <a:pt x="0" y="369805"/>
                </a:lnTo>
                <a:lnTo>
                  <a:pt x="3780" y="431762"/>
                </a:lnTo>
                <a:lnTo>
                  <a:pt x="14598" y="487581"/>
                </a:lnTo>
                <a:lnTo>
                  <a:pt x="31668" y="537404"/>
                </a:lnTo>
                <a:lnTo>
                  <a:pt x="54205" y="581375"/>
                </a:lnTo>
                <a:lnTo>
                  <a:pt x="81423" y="619637"/>
                </a:lnTo>
                <a:lnTo>
                  <a:pt x="112539" y="652332"/>
                </a:lnTo>
                <a:lnTo>
                  <a:pt x="146767" y="679605"/>
                </a:lnTo>
                <a:lnTo>
                  <a:pt x="183321" y="701597"/>
                </a:lnTo>
                <a:lnTo>
                  <a:pt x="221416" y="718454"/>
                </a:lnTo>
                <a:lnTo>
                  <a:pt x="260268" y="730317"/>
                </a:lnTo>
                <a:lnTo>
                  <a:pt x="299091" y="737329"/>
                </a:lnTo>
                <a:lnTo>
                  <a:pt x="337101" y="739635"/>
                </a:lnTo>
                <a:lnTo>
                  <a:pt x="386905" y="735487"/>
                </a:lnTo>
                <a:lnTo>
                  <a:pt x="432087" y="723516"/>
                </a:lnTo>
                <a:lnTo>
                  <a:pt x="472054" y="704434"/>
                </a:lnTo>
                <a:lnTo>
                  <a:pt x="506213" y="678952"/>
                </a:lnTo>
                <a:lnTo>
                  <a:pt x="533970" y="647781"/>
                </a:lnTo>
                <a:lnTo>
                  <a:pt x="554733" y="611631"/>
                </a:lnTo>
                <a:lnTo>
                  <a:pt x="753866" y="611631"/>
                </a:lnTo>
                <a:lnTo>
                  <a:pt x="753866" y="540501"/>
                </a:lnTo>
                <a:lnTo>
                  <a:pt x="378363" y="540501"/>
                </a:lnTo>
                <a:lnTo>
                  <a:pt x="332773" y="534869"/>
                </a:lnTo>
                <a:lnTo>
                  <a:pt x="293341" y="518685"/>
                </a:lnTo>
                <a:lnTo>
                  <a:pt x="261017" y="493018"/>
                </a:lnTo>
                <a:lnTo>
                  <a:pt x="236753" y="458936"/>
                </a:lnTo>
                <a:lnTo>
                  <a:pt x="221497" y="417509"/>
                </a:lnTo>
                <a:lnTo>
                  <a:pt x="216200" y="369805"/>
                </a:lnTo>
                <a:lnTo>
                  <a:pt x="221497" y="322101"/>
                </a:lnTo>
                <a:lnTo>
                  <a:pt x="236753" y="280673"/>
                </a:lnTo>
                <a:lnTo>
                  <a:pt x="261017" y="246592"/>
                </a:lnTo>
                <a:lnTo>
                  <a:pt x="293341" y="220924"/>
                </a:lnTo>
                <a:lnTo>
                  <a:pt x="332773" y="204740"/>
                </a:lnTo>
                <a:lnTo>
                  <a:pt x="378363" y="199108"/>
                </a:lnTo>
                <a:lnTo>
                  <a:pt x="716631" y="199108"/>
                </a:lnTo>
                <a:lnTo>
                  <a:pt x="712724" y="189879"/>
                </a:lnTo>
                <a:lnTo>
                  <a:pt x="690552" y="151851"/>
                </a:lnTo>
                <a:lnTo>
                  <a:pt x="664092" y="117657"/>
                </a:lnTo>
                <a:lnTo>
                  <a:pt x="633576" y="87468"/>
                </a:lnTo>
                <a:lnTo>
                  <a:pt x="599238" y="61453"/>
                </a:lnTo>
                <a:lnTo>
                  <a:pt x="561310" y="39786"/>
                </a:lnTo>
                <a:lnTo>
                  <a:pt x="520026" y="22636"/>
                </a:lnTo>
                <a:lnTo>
                  <a:pt x="475618" y="10174"/>
                </a:lnTo>
                <a:lnTo>
                  <a:pt x="428319" y="2572"/>
                </a:lnTo>
                <a:lnTo>
                  <a:pt x="378363" y="0"/>
                </a:lnTo>
                <a:close/>
              </a:path>
              <a:path extrusionOk="0" h="739775" w="754379">
                <a:moveTo>
                  <a:pt x="753866" y="611631"/>
                </a:moveTo>
                <a:lnTo>
                  <a:pt x="557594" y="611631"/>
                </a:lnTo>
                <a:lnTo>
                  <a:pt x="557594" y="692550"/>
                </a:lnTo>
                <a:lnTo>
                  <a:pt x="559841" y="703677"/>
                </a:lnTo>
                <a:lnTo>
                  <a:pt x="565965" y="712764"/>
                </a:lnTo>
                <a:lnTo>
                  <a:pt x="575044" y="718891"/>
                </a:lnTo>
                <a:lnTo>
                  <a:pt x="586157" y="721137"/>
                </a:lnTo>
                <a:lnTo>
                  <a:pt x="725279" y="721137"/>
                </a:lnTo>
                <a:lnTo>
                  <a:pt x="736406" y="718891"/>
                </a:lnTo>
                <a:lnTo>
                  <a:pt x="745493" y="712764"/>
                </a:lnTo>
                <a:lnTo>
                  <a:pt x="751620" y="703677"/>
                </a:lnTo>
                <a:lnTo>
                  <a:pt x="753866" y="692550"/>
                </a:lnTo>
                <a:lnTo>
                  <a:pt x="753866" y="611631"/>
                </a:lnTo>
                <a:close/>
              </a:path>
              <a:path extrusionOk="0" h="739775" w="754379">
                <a:moveTo>
                  <a:pt x="716631" y="199108"/>
                </a:moveTo>
                <a:lnTo>
                  <a:pt x="378363" y="199108"/>
                </a:lnTo>
                <a:lnTo>
                  <a:pt x="423960" y="204740"/>
                </a:lnTo>
                <a:lnTo>
                  <a:pt x="463390" y="220924"/>
                </a:lnTo>
                <a:lnTo>
                  <a:pt x="495706" y="246592"/>
                </a:lnTo>
                <a:lnTo>
                  <a:pt x="519961" y="280673"/>
                </a:lnTo>
                <a:lnTo>
                  <a:pt x="535209" y="322101"/>
                </a:lnTo>
                <a:lnTo>
                  <a:pt x="540501" y="369805"/>
                </a:lnTo>
                <a:lnTo>
                  <a:pt x="535209" y="417509"/>
                </a:lnTo>
                <a:lnTo>
                  <a:pt x="519961" y="458936"/>
                </a:lnTo>
                <a:lnTo>
                  <a:pt x="495706" y="493018"/>
                </a:lnTo>
                <a:lnTo>
                  <a:pt x="463390" y="518685"/>
                </a:lnTo>
                <a:lnTo>
                  <a:pt x="423960" y="534869"/>
                </a:lnTo>
                <a:lnTo>
                  <a:pt x="378363" y="540501"/>
                </a:lnTo>
                <a:lnTo>
                  <a:pt x="753866" y="540501"/>
                </a:lnTo>
                <a:lnTo>
                  <a:pt x="753866" y="376908"/>
                </a:lnTo>
                <a:lnTo>
                  <a:pt x="751179" y="325255"/>
                </a:lnTo>
                <a:lnTo>
                  <a:pt x="743270" y="276752"/>
                </a:lnTo>
                <a:lnTo>
                  <a:pt x="730374" y="231570"/>
                </a:lnTo>
                <a:lnTo>
                  <a:pt x="716631" y="199108"/>
                </a:lnTo>
                <a:close/>
              </a:path>
            </a:pathLst>
          </a:custGeom>
          <a:solidFill>
            <a:srgbClr val="FFC2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0" name="Google Shape;710;p1"/>
          <p:cNvSpPr/>
          <p:nvPr/>
        </p:nvSpPr>
        <p:spPr>
          <a:xfrm>
            <a:off x="3794304" y="5575518"/>
            <a:ext cx="3218885" cy="1282481"/>
          </a:xfrm>
          <a:prstGeom prst="roundRect">
            <a:avLst>
              <a:gd fmla="val 16667" name="adj"/>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1" name="Google Shape;711;p1"/>
          <p:cNvSpPr/>
          <p:nvPr/>
        </p:nvSpPr>
        <p:spPr>
          <a:xfrm>
            <a:off x="8755889" y="5924141"/>
            <a:ext cx="3207356" cy="86725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2" name="Google Shape;712;p1"/>
          <p:cNvSpPr/>
          <p:nvPr/>
        </p:nvSpPr>
        <p:spPr>
          <a:xfrm>
            <a:off x="3722527" y="5232643"/>
            <a:ext cx="3416265" cy="192927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13" name="Google Shape;713;p1"/>
          <p:cNvPicPr preferRelativeResize="0"/>
          <p:nvPr/>
        </p:nvPicPr>
        <p:blipFill rotWithShape="1">
          <a:blip r:embed="rId7">
            <a:alphaModFix/>
          </a:blip>
          <a:srcRect b="0" l="0" r="0" t="0"/>
          <a:stretch/>
        </p:blipFill>
        <p:spPr>
          <a:xfrm>
            <a:off x="2232021" y="71873"/>
            <a:ext cx="2157993" cy="1340449"/>
          </a:xfrm>
          <a:prstGeom prst="rect">
            <a:avLst/>
          </a:prstGeom>
          <a:noFill/>
          <a:ln>
            <a:noFill/>
          </a:ln>
        </p:spPr>
      </p:pic>
      <p:pic>
        <p:nvPicPr>
          <p:cNvPr id="714" name="Google Shape;714;p1"/>
          <p:cNvPicPr preferRelativeResize="0"/>
          <p:nvPr/>
        </p:nvPicPr>
        <p:blipFill rotWithShape="1">
          <a:blip r:embed="rId8">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3"/>
          <p:cNvSpPr txBox="1"/>
          <p:nvPr>
            <p:ph type="title"/>
          </p:nvPr>
        </p:nvSpPr>
        <p:spPr>
          <a:xfrm>
            <a:off x="3665982" y="682024"/>
            <a:ext cx="4856480" cy="701040"/>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Testing Times</a:t>
            </a:r>
            <a:endParaRPr/>
          </a:p>
        </p:txBody>
      </p:sp>
      <p:sp>
        <p:nvSpPr>
          <p:cNvPr id="787" name="Google Shape;787;p13"/>
          <p:cNvSpPr txBox="1"/>
          <p:nvPr/>
        </p:nvSpPr>
        <p:spPr>
          <a:xfrm>
            <a:off x="685800" y="1638300"/>
            <a:ext cx="9829800" cy="4423800"/>
          </a:xfrm>
          <a:prstGeom prst="rect">
            <a:avLst/>
          </a:prstGeom>
          <a:noFill/>
          <a:ln>
            <a:noFill/>
          </a:ln>
        </p:spPr>
        <p:txBody>
          <a:bodyPr anchorCtr="0" anchor="t" bIns="0" lIns="0" spcFirstLastPara="1" rIns="0" wrap="square" tIns="0">
            <a:spAutoFit/>
          </a:bodyPr>
          <a:lstStyle/>
          <a:p>
            <a:pPr indent="-348615" lvl="0" marL="361315" marR="280670" rtl="0" algn="l">
              <a:lnSpc>
                <a:spcPct val="100000"/>
              </a:lnSpc>
              <a:spcBef>
                <a:spcPts val="0"/>
              </a:spcBef>
              <a:spcAft>
                <a:spcPts val="0"/>
              </a:spcAft>
              <a:buClr>
                <a:srgbClr val="6FB7D7"/>
              </a:buClr>
              <a:buSzPts val="3033"/>
              <a:buFont typeface="Noto Sans Symbols"/>
              <a:buChar char="⚫"/>
            </a:pPr>
            <a:r>
              <a:rPr b="0" i="0" lang="en-US" sz="2800" u="none" cap="none" strike="noStrike">
                <a:solidFill>
                  <a:schemeClr val="dk1"/>
                </a:solidFill>
                <a:latin typeface="Arial"/>
                <a:ea typeface="Arial"/>
                <a:cs typeface="Arial"/>
                <a:sym typeface="Arial"/>
              </a:rPr>
              <a:t>NWEA MAP Growth may take approximately 45 minutes per content area (Reading, Math, and Science)</a:t>
            </a:r>
            <a:endParaRPr b="0" i="0" sz="2800" u="none" cap="none" strike="noStrike">
              <a:solidFill>
                <a:schemeClr val="dk1"/>
              </a:solidFill>
              <a:latin typeface="Arial"/>
              <a:ea typeface="Arial"/>
              <a:cs typeface="Arial"/>
              <a:sym typeface="Arial"/>
            </a:endParaRPr>
          </a:p>
          <a:p>
            <a:pPr indent="-337183" lvl="1" marL="698500" marR="5080" rtl="0" algn="l">
              <a:lnSpc>
                <a:spcPct val="100000"/>
              </a:lnSpc>
              <a:spcBef>
                <a:spcPts val="605"/>
              </a:spcBef>
              <a:spcAft>
                <a:spcPts val="0"/>
              </a:spcAft>
              <a:buClr>
                <a:srgbClr val="215D77"/>
              </a:buClr>
              <a:buSzPts val="3055"/>
              <a:buFont typeface="Noto Sans Symbols"/>
              <a:buChar char="⚫"/>
            </a:pPr>
            <a:r>
              <a:rPr b="0" i="0" lang="en-US" sz="2800" u="none" cap="none" strike="noStrike">
                <a:solidFill>
                  <a:schemeClr val="dk1"/>
                </a:solidFill>
                <a:latin typeface="Arial"/>
                <a:ea typeface="Arial"/>
                <a:cs typeface="Arial"/>
                <a:sym typeface="Arial"/>
              </a:rPr>
              <a:t>At Grades K-2 it is recommended to pause the test after 20 minutes to provide young students a 10 minute break in testing.</a:t>
            </a:r>
            <a:endParaRPr sz="2800">
              <a:solidFill>
                <a:schemeClr val="dk1"/>
              </a:solidFill>
            </a:endParaRPr>
          </a:p>
          <a:p>
            <a:pPr indent="-337185" lvl="2" marL="1155700" marR="5080" rtl="0" algn="l">
              <a:lnSpc>
                <a:spcPct val="100000"/>
              </a:lnSpc>
              <a:spcBef>
                <a:spcPts val="605"/>
              </a:spcBef>
              <a:spcAft>
                <a:spcPts val="0"/>
              </a:spcAft>
              <a:buClr>
                <a:srgbClr val="215D77"/>
              </a:buClr>
              <a:buSzPts val="3055"/>
              <a:buFont typeface="Noto Sans Symbols"/>
              <a:buChar char="⚫"/>
            </a:pPr>
            <a:r>
              <a:rPr b="0" i="0" lang="en-US" sz="2800" u="none" cap="none" strike="noStrike">
                <a:solidFill>
                  <a:schemeClr val="dk1"/>
                </a:solidFill>
                <a:latin typeface="Arial"/>
                <a:ea typeface="Arial"/>
                <a:cs typeface="Arial"/>
                <a:sym typeface="Arial"/>
              </a:rPr>
              <a:t>You may also test in 15 minute increments during one tested subject and provide a 5 minute break before resuming the test after the breaks.</a:t>
            </a:r>
            <a:endParaRPr sz="2800">
              <a:solidFill>
                <a:schemeClr val="dk1"/>
              </a:solidFill>
            </a:endParaRPr>
          </a:p>
          <a:p>
            <a:pPr indent="-337185" lvl="2" marL="1155700" marR="5080" rtl="0" algn="l">
              <a:lnSpc>
                <a:spcPct val="100000"/>
              </a:lnSpc>
              <a:spcBef>
                <a:spcPts val="605"/>
              </a:spcBef>
              <a:spcAft>
                <a:spcPts val="0"/>
              </a:spcAft>
              <a:buClr>
                <a:srgbClr val="215D77"/>
              </a:buClr>
              <a:buSzPts val="3055"/>
              <a:buFont typeface="Noto Sans Symbols"/>
              <a:buChar char="⚫"/>
            </a:pPr>
            <a:r>
              <a:rPr lang="en-US" sz="2800">
                <a:solidFill>
                  <a:schemeClr val="dk1"/>
                </a:solidFill>
              </a:rPr>
              <a:t>Grades 3-8 will take breaks as teacher directs if need</a:t>
            </a:r>
            <a:endParaRPr sz="2800">
              <a:solidFill>
                <a:schemeClr val="dk1"/>
              </a:solidFill>
            </a:endParaRPr>
          </a:p>
          <a:p>
            <a:pPr indent="0" lvl="0" marL="0" marR="5080" rtl="0" algn="l">
              <a:lnSpc>
                <a:spcPct val="100000"/>
              </a:lnSpc>
              <a:spcBef>
                <a:spcPts val="605"/>
              </a:spcBef>
              <a:spcAft>
                <a:spcPts val="0"/>
              </a:spcAft>
              <a:buNone/>
            </a:pPr>
            <a:r>
              <a:t/>
            </a:r>
            <a:endParaRPr sz="2800">
              <a:solidFill>
                <a:schemeClr val="dk1"/>
              </a:solidFill>
            </a:endParaRPr>
          </a:p>
        </p:txBody>
      </p:sp>
      <p:sp>
        <p:nvSpPr>
          <p:cNvPr id="788" name="Google Shape;788;p13"/>
          <p:cNvSpPr/>
          <p:nvPr/>
        </p:nvSpPr>
        <p:spPr>
          <a:xfrm>
            <a:off x="9482329" y="5792724"/>
            <a:ext cx="1185671" cy="10652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789" name="Google Shape;789;p13"/>
          <p:cNvPicPr preferRelativeResize="0"/>
          <p:nvPr/>
        </p:nvPicPr>
        <p:blipFill rotWithShape="1">
          <a:blip r:embed="rId4">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rPr b="1" lang="en-US" sz="4000"/>
              <a:t>K-10 REQUIREMENTS</a:t>
            </a:r>
            <a:endParaRPr sz="4000"/>
          </a:p>
        </p:txBody>
      </p:sp>
      <p:sp>
        <p:nvSpPr>
          <p:cNvPr id="795" name="Google Shape;795;p18"/>
          <p:cNvSpPr txBox="1"/>
          <p:nvPr>
            <p:ph idx="1" type="body"/>
          </p:nvPr>
        </p:nvSpPr>
        <p:spPr>
          <a:xfrm>
            <a:off x="685802" y="1759907"/>
            <a:ext cx="5395584" cy="4031294"/>
          </a:xfrm>
          <a:prstGeom prst="rect">
            <a:avLst/>
          </a:prstGeom>
          <a:noFill/>
          <a:ln>
            <a:noFill/>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SzPts val="3200"/>
              <a:buChar char="•"/>
            </a:pPr>
            <a:r>
              <a:rPr b="1" lang="en-US" sz="3200"/>
              <a:t>K-10 Test Administrators</a:t>
            </a:r>
            <a:endParaRPr/>
          </a:p>
          <a:p>
            <a:pPr indent="0" lvl="0" marL="0" rtl="0" algn="l">
              <a:lnSpc>
                <a:spcPct val="90000"/>
              </a:lnSpc>
              <a:spcBef>
                <a:spcPts val="1000"/>
              </a:spcBef>
              <a:spcAft>
                <a:spcPts val="0"/>
              </a:spcAft>
              <a:buNone/>
            </a:pPr>
            <a:r>
              <a:t/>
            </a:r>
            <a:endParaRPr/>
          </a:p>
          <a:p>
            <a:pPr indent="-285750" lvl="1" marL="742950" rtl="0" algn="l">
              <a:lnSpc>
                <a:spcPct val="90000"/>
              </a:lnSpc>
              <a:spcBef>
                <a:spcPts val="1000"/>
              </a:spcBef>
              <a:spcAft>
                <a:spcPts val="0"/>
              </a:spcAft>
              <a:buSzPts val="2800"/>
              <a:buChar char="•"/>
            </a:pPr>
            <a:r>
              <a:rPr lang="en-US" sz="2800"/>
              <a:t>Must sign the 2020-2021 Test Security Agreement for K-8 Assessments</a:t>
            </a:r>
            <a:endParaRPr/>
          </a:p>
          <a:p>
            <a:pPr indent="-285750" lvl="1" marL="742950" rtl="0" algn="l">
              <a:lnSpc>
                <a:spcPct val="90000"/>
              </a:lnSpc>
              <a:spcBef>
                <a:spcPts val="1000"/>
              </a:spcBef>
              <a:spcAft>
                <a:spcPts val="0"/>
              </a:spcAft>
              <a:buSzPts val="2800"/>
              <a:buChar char="•"/>
            </a:pPr>
            <a:r>
              <a:rPr lang="en-US" sz="2800"/>
              <a:t>Yours is found on the FHSA Website in a Google Survey format</a:t>
            </a:r>
            <a:endParaRPr sz="2800"/>
          </a:p>
          <a:p>
            <a:pPr indent="-285750" lvl="1" marL="742950" rtl="0" algn="l">
              <a:lnSpc>
                <a:spcPct val="90000"/>
              </a:lnSpc>
              <a:spcBef>
                <a:spcPts val="1000"/>
              </a:spcBef>
              <a:spcAft>
                <a:spcPts val="0"/>
              </a:spcAft>
              <a:buSzPts val="2800"/>
              <a:buChar char="•"/>
            </a:pPr>
            <a:r>
              <a:rPr lang="en-US" sz="2800"/>
              <a:t>Every K-8 student must have a signed form..</a:t>
            </a:r>
            <a:endParaRPr sz="2800"/>
          </a:p>
        </p:txBody>
      </p:sp>
      <p:pic>
        <p:nvPicPr>
          <p:cNvPr id="796" name="Google Shape;796;p18"/>
          <p:cNvPicPr preferRelativeResize="0"/>
          <p:nvPr/>
        </p:nvPicPr>
        <p:blipFill rotWithShape="1">
          <a:blip r:embed="rId3">
            <a:alphaModFix/>
          </a:blip>
          <a:srcRect b="0" l="0" r="0" t="0"/>
          <a:stretch/>
        </p:blipFill>
        <p:spPr>
          <a:xfrm>
            <a:off x="11115676" y="5791200"/>
            <a:ext cx="935990" cy="935990"/>
          </a:xfrm>
          <a:prstGeom prst="rect">
            <a:avLst/>
          </a:prstGeom>
          <a:noFill/>
          <a:ln>
            <a:noFill/>
          </a:ln>
        </p:spPr>
      </p:pic>
      <p:pic>
        <p:nvPicPr>
          <p:cNvPr id="797" name="Google Shape;797;p18"/>
          <p:cNvPicPr preferRelativeResize="0"/>
          <p:nvPr/>
        </p:nvPicPr>
        <p:blipFill rotWithShape="1">
          <a:blip r:embed="rId4">
            <a:alphaModFix/>
          </a:blip>
          <a:srcRect b="0" l="0" r="0" t="0"/>
          <a:stretch/>
        </p:blipFill>
        <p:spPr>
          <a:xfrm>
            <a:off x="11552238" y="6218238"/>
            <a:ext cx="487362" cy="487362"/>
          </a:xfrm>
          <a:prstGeom prst="rect">
            <a:avLst/>
          </a:prstGeom>
          <a:noFill/>
          <a:ln>
            <a:noFill/>
          </a:ln>
        </p:spPr>
      </p:pic>
      <p:sp>
        <p:nvSpPr>
          <p:cNvPr id="798" name="Google Shape;798;p18"/>
          <p:cNvSpPr txBox="1"/>
          <p:nvPr/>
        </p:nvSpPr>
        <p:spPr>
          <a:xfrm>
            <a:off x="7123350" y="7960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99" name="Google Shape;799;p18"/>
          <p:cNvPicPr preferRelativeResize="0"/>
          <p:nvPr/>
        </p:nvPicPr>
        <p:blipFill>
          <a:blip r:embed="rId5">
            <a:alphaModFix/>
          </a:blip>
          <a:stretch>
            <a:fillRect/>
          </a:stretch>
        </p:blipFill>
        <p:spPr>
          <a:xfrm>
            <a:off x="7559901" y="1415500"/>
            <a:ext cx="3257325" cy="42225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9"/>
          <p:cNvSpPr txBox="1"/>
          <p:nvPr>
            <p:ph type="title"/>
          </p:nvPr>
        </p:nvSpPr>
        <p:spPr>
          <a:xfrm>
            <a:off x="685801" y="186691"/>
            <a:ext cx="10131425" cy="76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alibri"/>
              <a:buNone/>
            </a:pPr>
            <a:r>
              <a:rPr b="1" lang="en-US" sz="4000"/>
              <a:t> REMOTE TESTING</a:t>
            </a:r>
            <a:endParaRPr/>
          </a:p>
        </p:txBody>
      </p:sp>
      <p:pic>
        <p:nvPicPr>
          <p:cNvPr id="805" name="Google Shape;805;p19"/>
          <p:cNvPicPr preferRelativeResize="0"/>
          <p:nvPr>
            <p:ph idx="1" type="body"/>
          </p:nvPr>
        </p:nvPicPr>
        <p:blipFill rotWithShape="1">
          <a:blip r:embed="rId3">
            <a:alphaModFix/>
          </a:blip>
          <a:srcRect b="0" l="0" r="0" t="0"/>
          <a:stretch/>
        </p:blipFill>
        <p:spPr>
          <a:xfrm>
            <a:off x="2421161" y="1521913"/>
            <a:ext cx="7383994" cy="4905976"/>
          </a:xfrm>
          <a:prstGeom prst="rect">
            <a:avLst/>
          </a:prstGeom>
          <a:noFill/>
          <a:ln>
            <a:noFill/>
          </a:ln>
        </p:spPr>
      </p:pic>
      <p:pic>
        <p:nvPicPr>
          <p:cNvPr id="806" name="Google Shape;806;p19"/>
          <p:cNvPicPr preferRelativeResize="0"/>
          <p:nvPr/>
        </p:nvPicPr>
        <p:blipFill rotWithShape="1">
          <a:blip r:embed="rId4">
            <a:alphaModFix/>
          </a:blip>
          <a:srcRect b="0" l="0" r="0" t="0"/>
          <a:stretch/>
        </p:blipFill>
        <p:spPr>
          <a:xfrm>
            <a:off x="11115676" y="5791200"/>
            <a:ext cx="935990" cy="935990"/>
          </a:xfrm>
          <a:prstGeom prst="rect">
            <a:avLst/>
          </a:prstGeom>
          <a:noFill/>
          <a:ln>
            <a:noFill/>
          </a:ln>
        </p:spPr>
      </p:pic>
      <p:pic>
        <p:nvPicPr>
          <p:cNvPr id="807" name="Google Shape;807;p19"/>
          <p:cNvPicPr preferRelativeResize="0"/>
          <p:nvPr/>
        </p:nvPicPr>
        <p:blipFill rotWithShape="1">
          <a:blip r:embed="rId5">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1" name="Shape 811"/>
        <p:cNvGrpSpPr/>
        <p:nvPr/>
      </p:nvGrpSpPr>
      <p:grpSpPr>
        <a:xfrm>
          <a:off x="0" y="0"/>
          <a:ext cx="0" cy="0"/>
          <a:chOff x="0" y="0"/>
          <a:chExt cx="0" cy="0"/>
        </a:xfrm>
      </p:grpSpPr>
      <p:sp>
        <p:nvSpPr>
          <p:cNvPr id="812" name="Google Shape;812;p24"/>
          <p:cNvSpPr/>
          <p:nvPr/>
        </p:nvSpPr>
        <p:spPr>
          <a:xfrm>
            <a:off x="0" y="0"/>
            <a:ext cx="12192000" cy="6858000"/>
          </a:xfrm>
          <a:custGeom>
            <a:rect b="b" l="l" r="r" t="t"/>
            <a:pathLst>
              <a:path extrusionOk="0" h="6858000" w="12192000">
                <a:moveTo>
                  <a:pt x="0" y="0"/>
                </a:moveTo>
                <a:lnTo>
                  <a:pt x="12192000" y="0"/>
                </a:lnTo>
                <a:lnTo>
                  <a:pt x="12192000" y="6857999"/>
                </a:lnTo>
                <a:lnTo>
                  <a:pt x="0" y="6857999"/>
                </a:lnTo>
                <a:lnTo>
                  <a:pt x="0" y="0"/>
                </a:lnTo>
                <a:close/>
              </a:path>
            </a:pathLst>
          </a:custGeom>
          <a:solidFill>
            <a:srgbClr val="E7EAE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3" name="Google Shape;813;p24"/>
          <p:cNvSpPr/>
          <p:nvPr/>
        </p:nvSpPr>
        <p:spPr>
          <a:xfrm>
            <a:off x="178799" y="6421513"/>
            <a:ext cx="961601" cy="28165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4" name="Google Shape;814;p24"/>
          <p:cNvSpPr/>
          <p:nvPr/>
        </p:nvSpPr>
        <p:spPr>
          <a:xfrm>
            <a:off x="685800" y="1869141"/>
            <a:ext cx="10825480" cy="0"/>
          </a:xfrm>
          <a:custGeom>
            <a:rect b="b" l="l" r="r" t="t"/>
            <a:pathLst>
              <a:path extrusionOk="0" h="120000" w="10825480">
                <a:moveTo>
                  <a:pt x="0" y="0"/>
                </a:moveTo>
                <a:lnTo>
                  <a:pt x="10824882" y="0"/>
                </a:lnTo>
              </a:path>
            </a:pathLst>
          </a:custGeom>
          <a:noFill/>
          <a:ln cap="flat" cmpd="sng" w="12700">
            <a:solidFill>
              <a:srgbClr val="41414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5" name="Google Shape;815;p24"/>
          <p:cNvSpPr/>
          <p:nvPr/>
        </p:nvSpPr>
        <p:spPr>
          <a:xfrm>
            <a:off x="665020" y="2992400"/>
            <a:ext cx="2992755" cy="635"/>
          </a:xfrm>
          <a:custGeom>
            <a:rect b="b" l="l" r="r" t="t"/>
            <a:pathLst>
              <a:path extrusionOk="0" h="635" w="2992754">
                <a:moveTo>
                  <a:pt x="0" y="0"/>
                </a:moveTo>
                <a:lnTo>
                  <a:pt x="2992581" y="183"/>
                </a:lnTo>
              </a:path>
            </a:pathLst>
          </a:custGeom>
          <a:noFill/>
          <a:ln cap="flat" cmpd="sng" w="19050">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6" name="Google Shape;816;p24"/>
          <p:cNvSpPr/>
          <p:nvPr/>
        </p:nvSpPr>
        <p:spPr>
          <a:xfrm>
            <a:off x="4578929" y="2992400"/>
            <a:ext cx="2992755" cy="635"/>
          </a:xfrm>
          <a:custGeom>
            <a:rect b="b" l="l" r="r" t="t"/>
            <a:pathLst>
              <a:path extrusionOk="0" h="635" w="2992754">
                <a:moveTo>
                  <a:pt x="0" y="0"/>
                </a:moveTo>
                <a:lnTo>
                  <a:pt x="2992581" y="183"/>
                </a:lnTo>
              </a:path>
            </a:pathLst>
          </a:custGeom>
          <a:noFill/>
          <a:ln cap="flat" cmpd="sng" w="19050">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7" name="Google Shape;817;p24"/>
          <p:cNvSpPr/>
          <p:nvPr/>
        </p:nvSpPr>
        <p:spPr>
          <a:xfrm>
            <a:off x="8492838" y="2992400"/>
            <a:ext cx="2992755" cy="635"/>
          </a:xfrm>
          <a:custGeom>
            <a:rect b="b" l="l" r="r" t="t"/>
            <a:pathLst>
              <a:path extrusionOk="0" h="635" w="2992754">
                <a:moveTo>
                  <a:pt x="0" y="0"/>
                </a:moveTo>
                <a:lnTo>
                  <a:pt x="2992581" y="183"/>
                </a:lnTo>
              </a:path>
            </a:pathLst>
          </a:custGeom>
          <a:noFill/>
          <a:ln cap="flat" cmpd="sng" w="19050">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8" name="Google Shape;818;p24"/>
          <p:cNvSpPr/>
          <p:nvPr/>
        </p:nvSpPr>
        <p:spPr>
          <a:xfrm>
            <a:off x="10694878" y="5247860"/>
            <a:ext cx="1317025" cy="147763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9" name="Google Shape;819;p24"/>
          <p:cNvSpPr txBox="1"/>
          <p:nvPr>
            <p:ph type="title"/>
          </p:nvPr>
        </p:nvSpPr>
        <p:spPr>
          <a:xfrm>
            <a:off x="622892" y="702055"/>
            <a:ext cx="4438650" cy="495300"/>
          </a:xfrm>
          <a:prstGeom prst="rect">
            <a:avLst/>
          </a:prstGeom>
          <a:noFill/>
          <a:ln>
            <a:noFill/>
          </a:ln>
        </p:spPr>
        <p:txBody>
          <a:bodyPr anchorCtr="0" anchor="t" bIns="0" lIns="0" spcFirstLastPara="1" rIns="0" wrap="square" tIns="0">
            <a:spAutoFit/>
          </a:bodyPr>
          <a:lstStyle/>
          <a:p>
            <a:pPr indent="0" lvl="0" marL="12700" rtl="0" algn="l">
              <a:lnSpc>
                <a:spcPct val="114705"/>
              </a:lnSpc>
              <a:spcBef>
                <a:spcPts val="0"/>
              </a:spcBef>
              <a:spcAft>
                <a:spcPts val="0"/>
              </a:spcAft>
              <a:buSzPts val="1400"/>
              <a:buNone/>
            </a:pPr>
            <a:r>
              <a:rPr lang="en-US" u="none"/>
              <a:t>3 Key Considerations</a:t>
            </a:r>
            <a:endParaRPr/>
          </a:p>
        </p:txBody>
      </p:sp>
      <p:sp>
        <p:nvSpPr>
          <p:cNvPr id="820" name="Google Shape;820;p24"/>
          <p:cNvSpPr txBox="1"/>
          <p:nvPr/>
        </p:nvSpPr>
        <p:spPr>
          <a:xfrm>
            <a:off x="622892" y="1197356"/>
            <a:ext cx="6202680" cy="495300"/>
          </a:xfrm>
          <a:prstGeom prst="rect">
            <a:avLst/>
          </a:prstGeom>
          <a:noFill/>
          <a:ln>
            <a:noFill/>
          </a:ln>
        </p:spPr>
        <p:txBody>
          <a:bodyPr anchorCtr="0" anchor="t" bIns="0" lIns="0" spcFirstLastPara="1" rIns="0" wrap="square" tIns="0">
            <a:spAutoFit/>
          </a:bodyPr>
          <a:lstStyle/>
          <a:p>
            <a:pPr indent="0" lvl="0" marL="12700" marR="0" rtl="0" algn="l">
              <a:lnSpc>
                <a:spcPct val="114705"/>
              </a:lnSpc>
              <a:spcBef>
                <a:spcPts val="0"/>
              </a:spcBef>
              <a:spcAft>
                <a:spcPts val="0"/>
              </a:spcAft>
              <a:buClr>
                <a:srgbClr val="000000"/>
              </a:buClr>
              <a:buSzPts val="3400"/>
              <a:buFont typeface="Arial"/>
              <a:buNone/>
            </a:pPr>
            <a:r>
              <a:rPr b="0" i="0" lang="en-US" sz="3400" u="none" cap="none" strike="noStrike">
                <a:solidFill>
                  <a:srgbClr val="414142"/>
                </a:solidFill>
                <a:latin typeface="Arial"/>
                <a:ea typeface="Arial"/>
                <a:cs typeface="Arial"/>
                <a:sym typeface="Arial"/>
              </a:rPr>
              <a:t>for Remote MAP Growth Testing</a:t>
            </a:r>
            <a:endParaRPr b="0" i="0" sz="3400" u="none" cap="none" strike="noStrike">
              <a:solidFill>
                <a:schemeClr val="dk1"/>
              </a:solidFill>
              <a:latin typeface="Arial"/>
              <a:ea typeface="Arial"/>
              <a:cs typeface="Arial"/>
              <a:sym typeface="Arial"/>
            </a:endParaRPr>
          </a:p>
        </p:txBody>
      </p:sp>
      <p:sp>
        <p:nvSpPr>
          <p:cNvPr id="821" name="Google Shape;821;p24"/>
          <p:cNvSpPr txBox="1"/>
          <p:nvPr/>
        </p:nvSpPr>
        <p:spPr>
          <a:xfrm>
            <a:off x="604593" y="1920240"/>
            <a:ext cx="2713990" cy="1405890"/>
          </a:xfrm>
          <a:prstGeom prst="rect">
            <a:avLst/>
          </a:prstGeom>
          <a:noFill/>
          <a:ln>
            <a:noFill/>
          </a:ln>
        </p:spPr>
        <p:txBody>
          <a:bodyPr anchorCtr="0" anchor="t" bIns="0" lIns="0" spcFirstLastPara="1" rIns="0" wrap="square" tIns="0">
            <a:spAutoFit/>
          </a:bodyPr>
          <a:lstStyle/>
          <a:p>
            <a:pPr indent="0" lvl="0" marL="40640" marR="0" rtl="0" algn="l">
              <a:lnSpc>
                <a:spcPct val="100000"/>
              </a:lnSpc>
              <a:spcBef>
                <a:spcPts val="0"/>
              </a:spcBef>
              <a:spcAft>
                <a:spcPts val="0"/>
              </a:spcAft>
              <a:buClr>
                <a:srgbClr val="000000"/>
              </a:buClr>
              <a:buSzPts val="6000"/>
              <a:buFont typeface="Arial"/>
              <a:buNone/>
            </a:pPr>
            <a:r>
              <a:rPr b="1" i="0" lang="en-US" sz="6000" u="none" cap="none" strike="noStrike">
                <a:solidFill>
                  <a:srgbClr val="FFC20E"/>
                </a:solidFill>
                <a:latin typeface="Arial Black"/>
                <a:ea typeface="Arial Black"/>
                <a:cs typeface="Arial Black"/>
                <a:sym typeface="Arial Black"/>
              </a:rPr>
              <a:t>01</a:t>
            </a:r>
            <a:endParaRPr b="0" i="0" sz="6000" u="none" cap="none" strike="noStrike">
              <a:solidFill>
                <a:schemeClr val="dk1"/>
              </a:solidFill>
              <a:latin typeface="Arial Black"/>
              <a:ea typeface="Arial Black"/>
              <a:cs typeface="Arial Black"/>
              <a:sym typeface="Arial Black"/>
            </a:endParaRPr>
          </a:p>
          <a:p>
            <a:pPr indent="0" lvl="0" marL="12700" marR="0" rtl="0" algn="l">
              <a:lnSpc>
                <a:spcPct val="100000"/>
              </a:lnSpc>
              <a:spcBef>
                <a:spcPts val="1580"/>
              </a:spcBef>
              <a:spcAft>
                <a:spcPts val="0"/>
              </a:spcAft>
              <a:buClr>
                <a:srgbClr val="000000"/>
              </a:buClr>
              <a:buSzPts val="1800"/>
              <a:buFont typeface="Arial"/>
              <a:buNone/>
            </a:pPr>
            <a:r>
              <a:rPr b="1" i="0" lang="en-US" sz="1800" u="none" cap="none" strike="noStrike">
                <a:solidFill>
                  <a:srgbClr val="414142"/>
                </a:solidFill>
                <a:latin typeface="Arial"/>
                <a:ea typeface="Arial"/>
                <a:cs typeface="Arial"/>
                <a:sym typeface="Arial"/>
              </a:rPr>
              <a:t>Pre-Test Communication</a:t>
            </a:r>
            <a:endParaRPr b="0" i="0" sz="1800" u="none" cap="none" strike="noStrike">
              <a:solidFill>
                <a:schemeClr val="dk1"/>
              </a:solidFill>
              <a:latin typeface="Arial"/>
              <a:ea typeface="Arial"/>
              <a:cs typeface="Arial"/>
              <a:sym typeface="Arial"/>
            </a:endParaRPr>
          </a:p>
        </p:txBody>
      </p:sp>
      <p:sp>
        <p:nvSpPr>
          <p:cNvPr id="822" name="Google Shape;822;p24"/>
          <p:cNvSpPr txBox="1"/>
          <p:nvPr/>
        </p:nvSpPr>
        <p:spPr>
          <a:xfrm>
            <a:off x="604593" y="3380232"/>
            <a:ext cx="2623185" cy="1890395"/>
          </a:xfrm>
          <a:prstGeom prst="rect">
            <a:avLst/>
          </a:prstGeom>
          <a:noFill/>
          <a:ln>
            <a:noFill/>
          </a:ln>
        </p:spPr>
        <p:txBody>
          <a:bodyPr anchorCtr="0" anchor="t" bIns="0" lIns="0" spcFirstLastPara="1" rIns="0" wrap="square" tIns="0">
            <a:spAutoFit/>
          </a:bodyPr>
          <a:lstStyle/>
          <a:p>
            <a:pPr indent="-285750" lvl="0" marL="298450" marR="0" rtl="0" algn="l">
              <a:lnSpc>
                <a:spcPct val="100000"/>
              </a:lnSpc>
              <a:spcBef>
                <a:spcPts val="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Purpose of test</a:t>
            </a:r>
            <a:endParaRPr b="0" i="0" sz="1800" u="none" cap="none" strike="noStrike">
              <a:solidFill>
                <a:schemeClr val="dk1"/>
              </a:solidFill>
              <a:latin typeface="Arial"/>
              <a:ea typeface="Arial"/>
              <a:cs typeface="Arial"/>
              <a:sym typeface="Arial"/>
            </a:endParaRPr>
          </a:p>
          <a:p>
            <a:pPr indent="-285750" lvl="0" marL="298450" marR="512444" rtl="0" algn="l">
              <a:lnSpc>
                <a:spcPct val="117222"/>
              </a:lnSpc>
              <a:spcBef>
                <a:spcPts val="735"/>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Parent / Guardian  involvement</a:t>
            </a:r>
            <a:endParaRPr b="0" i="0" sz="1800" u="none" cap="none" strike="noStrike">
              <a:solidFill>
                <a:schemeClr val="dk1"/>
              </a:solidFill>
              <a:latin typeface="Arial"/>
              <a:ea typeface="Arial"/>
              <a:cs typeface="Arial"/>
              <a:sym typeface="Arial"/>
            </a:endParaRPr>
          </a:p>
          <a:p>
            <a:pPr indent="-285750" lvl="0" marL="298450" marR="5080" rtl="0" algn="l">
              <a:lnSpc>
                <a:spcPct val="101099"/>
              </a:lnSpc>
              <a:spcBef>
                <a:spcPts val="56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Device requirements &amp;  how to access the test</a:t>
            </a:r>
            <a:endParaRPr b="0" i="0" sz="1800" u="none" cap="none" strike="noStrike">
              <a:solidFill>
                <a:schemeClr val="dk1"/>
              </a:solidFill>
              <a:latin typeface="Arial"/>
              <a:ea typeface="Arial"/>
              <a:cs typeface="Arial"/>
              <a:sym typeface="Arial"/>
            </a:endParaRPr>
          </a:p>
          <a:p>
            <a:pPr indent="-285750" lvl="0" marL="298450" marR="0" rtl="0" algn="l">
              <a:lnSpc>
                <a:spcPct val="100000"/>
              </a:lnSpc>
              <a:spcBef>
                <a:spcPts val="55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Testing dates &amp; times</a:t>
            </a:r>
            <a:endParaRPr b="0" i="0" sz="1800" u="none" cap="none" strike="noStrike">
              <a:solidFill>
                <a:schemeClr val="dk1"/>
              </a:solidFill>
              <a:latin typeface="Arial"/>
              <a:ea typeface="Arial"/>
              <a:cs typeface="Arial"/>
              <a:sym typeface="Arial"/>
            </a:endParaRPr>
          </a:p>
        </p:txBody>
      </p:sp>
      <p:sp>
        <p:nvSpPr>
          <p:cNvPr id="823" name="Google Shape;823;p24"/>
          <p:cNvSpPr txBox="1"/>
          <p:nvPr/>
        </p:nvSpPr>
        <p:spPr>
          <a:xfrm>
            <a:off x="4553760" y="1920240"/>
            <a:ext cx="2156460" cy="14147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6000"/>
              <a:buFont typeface="Arial"/>
              <a:buNone/>
            </a:pPr>
            <a:r>
              <a:rPr b="1" i="0" lang="en-US" sz="6000" u="none" cap="none" strike="noStrike">
                <a:solidFill>
                  <a:srgbClr val="FFC20E"/>
                </a:solidFill>
                <a:latin typeface="Arial Black"/>
                <a:ea typeface="Arial Black"/>
                <a:cs typeface="Arial Black"/>
                <a:sym typeface="Arial Black"/>
              </a:rPr>
              <a:t>02</a:t>
            </a:r>
            <a:endParaRPr b="0" i="0" sz="6000" u="none" cap="none" strike="noStrike">
              <a:solidFill>
                <a:schemeClr val="dk1"/>
              </a:solidFill>
              <a:latin typeface="Arial Black"/>
              <a:ea typeface="Arial Black"/>
              <a:cs typeface="Arial Black"/>
              <a:sym typeface="Arial Black"/>
            </a:endParaRPr>
          </a:p>
          <a:p>
            <a:pPr indent="0" lvl="0" marL="22225" marR="0" rtl="0" algn="l">
              <a:lnSpc>
                <a:spcPct val="100000"/>
              </a:lnSpc>
              <a:spcBef>
                <a:spcPts val="1655"/>
              </a:spcBef>
              <a:spcAft>
                <a:spcPts val="0"/>
              </a:spcAft>
              <a:buClr>
                <a:srgbClr val="000000"/>
              </a:buClr>
              <a:buSzPts val="1800"/>
              <a:buFont typeface="Arial"/>
              <a:buNone/>
            </a:pPr>
            <a:r>
              <a:rPr b="1" i="0" lang="en-US" sz="1800" u="none" cap="none" strike="noStrike">
                <a:solidFill>
                  <a:srgbClr val="414142"/>
                </a:solidFill>
                <a:latin typeface="Arial"/>
                <a:ea typeface="Arial"/>
                <a:cs typeface="Arial"/>
                <a:sym typeface="Arial"/>
              </a:rPr>
              <a:t>Test Administration</a:t>
            </a:r>
            <a:endParaRPr b="0" i="0" sz="1800" u="none" cap="none" strike="noStrike">
              <a:solidFill>
                <a:schemeClr val="dk1"/>
              </a:solidFill>
              <a:latin typeface="Arial"/>
              <a:ea typeface="Arial"/>
              <a:cs typeface="Arial"/>
              <a:sym typeface="Arial"/>
            </a:endParaRPr>
          </a:p>
        </p:txBody>
      </p:sp>
      <p:sp>
        <p:nvSpPr>
          <p:cNvPr id="824" name="Google Shape;824;p24"/>
          <p:cNvSpPr txBox="1"/>
          <p:nvPr/>
        </p:nvSpPr>
        <p:spPr>
          <a:xfrm>
            <a:off x="4563896" y="3386328"/>
            <a:ext cx="2940050" cy="2451377"/>
          </a:xfrm>
          <a:prstGeom prst="rect">
            <a:avLst/>
          </a:prstGeom>
          <a:noFill/>
          <a:ln>
            <a:noFill/>
          </a:ln>
        </p:spPr>
        <p:txBody>
          <a:bodyPr anchorCtr="0" anchor="t" bIns="0" lIns="0" spcFirstLastPara="1" rIns="0" wrap="square" tIns="0">
            <a:spAutoFit/>
          </a:bodyPr>
          <a:lstStyle/>
          <a:p>
            <a:pPr indent="-285750" lvl="0" marL="298450" marR="156845" rtl="0" algn="l">
              <a:lnSpc>
                <a:spcPct val="100000"/>
              </a:lnSpc>
              <a:spcBef>
                <a:spcPts val="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Communication platform (Zoom during testing)  </a:t>
            </a:r>
            <a:endParaRPr b="0" i="0" sz="1800" u="none" cap="none" strike="noStrike">
              <a:solidFill>
                <a:schemeClr val="dk1"/>
              </a:solidFill>
              <a:latin typeface="Arial"/>
              <a:ea typeface="Arial"/>
              <a:cs typeface="Arial"/>
              <a:sym typeface="Arial"/>
            </a:endParaRPr>
          </a:p>
          <a:p>
            <a:pPr indent="-285750" lvl="0" marL="298450" marR="0" rtl="0" algn="l">
              <a:lnSpc>
                <a:spcPct val="100000"/>
              </a:lnSpc>
              <a:spcBef>
                <a:spcPts val="62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Student devices</a:t>
            </a:r>
            <a:endParaRPr b="0" i="0" sz="1800" u="none" cap="none" strike="noStrike">
              <a:solidFill>
                <a:schemeClr val="dk1"/>
              </a:solidFill>
              <a:latin typeface="Arial"/>
              <a:ea typeface="Arial"/>
              <a:cs typeface="Arial"/>
              <a:sym typeface="Arial"/>
            </a:endParaRPr>
          </a:p>
          <a:p>
            <a:pPr indent="-285750" lvl="0" marL="298450" marR="5080" rtl="0" algn="l">
              <a:lnSpc>
                <a:spcPct val="99400"/>
              </a:lnSpc>
              <a:spcBef>
                <a:spcPts val="655"/>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Using the standard test  browser  </a:t>
            </a:r>
            <a:r>
              <a:rPr b="1" i="0" lang="en-US" sz="1800" u="none" cap="none" strike="noStrike">
                <a:solidFill>
                  <a:srgbClr val="414142"/>
                </a:solidFill>
                <a:latin typeface="Arial"/>
                <a:ea typeface="Arial"/>
                <a:cs typeface="Arial"/>
                <a:sym typeface="Arial"/>
              </a:rPr>
              <a:t>https//test.mapnwea.org</a:t>
            </a:r>
            <a:endParaRPr b="0" i="0" sz="1800" u="none" cap="none" strike="noStrike">
              <a:solidFill>
                <a:schemeClr val="dk1"/>
              </a:solidFill>
              <a:latin typeface="Arial"/>
              <a:ea typeface="Arial"/>
              <a:cs typeface="Arial"/>
              <a:sym typeface="Arial"/>
            </a:endParaRPr>
          </a:p>
          <a:p>
            <a:pPr indent="-285750" lvl="0" marL="298450" marR="0" rtl="0" algn="l">
              <a:lnSpc>
                <a:spcPct val="100000"/>
              </a:lnSpc>
              <a:spcBef>
                <a:spcPts val="55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Remote troubleshooting</a:t>
            </a:r>
            <a:endParaRPr b="0" i="0" sz="1800" u="none" cap="none" strike="noStrike">
              <a:solidFill>
                <a:schemeClr val="dk1"/>
              </a:solidFill>
              <a:latin typeface="Arial"/>
              <a:ea typeface="Arial"/>
              <a:cs typeface="Arial"/>
              <a:sym typeface="Arial"/>
            </a:endParaRPr>
          </a:p>
        </p:txBody>
      </p:sp>
      <p:sp>
        <p:nvSpPr>
          <p:cNvPr id="825" name="Google Shape;825;p24"/>
          <p:cNvSpPr txBox="1"/>
          <p:nvPr/>
        </p:nvSpPr>
        <p:spPr>
          <a:xfrm>
            <a:off x="8413459" y="1920240"/>
            <a:ext cx="2980690" cy="1414780"/>
          </a:xfrm>
          <a:prstGeom prst="rect">
            <a:avLst/>
          </a:prstGeom>
          <a:noFill/>
          <a:ln>
            <a:noFill/>
          </a:ln>
        </p:spPr>
        <p:txBody>
          <a:bodyPr anchorCtr="0" anchor="t" bIns="0" lIns="0" spcFirstLastPara="1" rIns="0" wrap="square" tIns="0">
            <a:spAutoFit/>
          </a:bodyPr>
          <a:lstStyle/>
          <a:p>
            <a:pPr indent="0" lvl="0" marL="45720" marR="0" rtl="0" algn="l">
              <a:lnSpc>
                <a:spcPct val="100000"/>
              </a:lnSpc>
              <a:spcBef>
                <a:spcPts val="0"/>
              </a:spcBef>
              <a:spcAft>
                <a:spcPts val="0"/>
              </a:spcAft>
              <a:buClr>
                <a:srgbClr val="000000"/>
              </a:buClr>
              <a:buSzPts val="6000"/>
              <a:buFont typeface="Arial"/>
              <a:buNone/>
            </a:pPr>
            <a:r>
              <a:rPr b="1" i="0" lang="en-US" sz="6000" u="none" cap="none" strike="noStrike">
                <a:solidFill>
                  <a:srgbClr val="FFC20E"/>
                </a:solidFill>
                <a:latin typeface="Arial Black"/>
                <a:ea typeface="Arial Black"/>
                <a:cs typeface="Arial Black"/>
                <a:sym typeface="Arial Black"/>
              </a:rPr>
              <a:t>03</a:t>
            </a:r>
            <a:endParaRPr b="0" i="0" sz="6000" u="none" cap="none" strike="noStrike">
              <a:solidFill>
                <a:schemeClr val="dk1"/>
              </a:solidFill>
              <a:latin typeface="Arial Black"/>
              <a:ea typeface="Arial Black"/>
              <a:cs typeface="Arial Black"/>
              <a:sym typeface="Arial Black"/>
            </a:endParaRPr>
          </a:p>
          <a:p>
            <a:pPr indent="0" lvl="0" marL="12700" marR="0" rtl="0" algn="l">
              <a:lnSpc>
                <a:spcPct val="100000"/>
              </a:lnSpc>
              <a:spcBef>
                <a:spcPts val="1655"/>
              </a:spcBef>
              <a:spcAft>
                <a:spcPts val="0"/>
              </a:spcAft>
              <a:buClr>
                <a:srgbClr val="000000"/>
              </a:buClr>
              <a:buSzPts val="1800"/>
              <a:buFont typeface="Arial"/>
              <a:buNone/>
            </a:pPr>
            <a:r>
              <a:rPr b="1" i="0" lang="en-US" sz="1800" u="none" cap="none" strike="noStrike">
                <a:solidFill>
                  <a:srgbClr val="414142"/>
                </a:solidFill>
                <a:latin typeface="Arial"/>
                <a:ea typeface="Arial"/>
                <a:cs typeface="Arial"/>
                <a:sym typeface="Arial"/>
              </a:rPr>
              <a:t>Test Integrity &amp; Data Usage</a:t>
            </a:r>
            <a:endParaRPr b="0" i="0" sz="1800" u="none" cap="none" strike="noStrike">
              <a:solidFill>
                <a:schemeClr val="dk1"/>
              </a:solidFill>
              <a:latin typeface="Arial"/>
              <a:ea typeface="Arial"/>
              <a:cs typeface="Arial"/>
              <a:sym typeface="Arial"/>
            </a:endParaRPr>
          </a:p>
        </p:txBody>
      </p:sp>
      <p:sp>
        <p:nvSpPr>
          <p:cNvPr id="826" name="Google Shape;826;p24"/>
          <p:cNvSpPr txBox="1"/>
          <p:nvPr/>
        </p:nvSpPr>
        <p:spPr>
          <a:xfrm>
            <a:off x="8413459" y="3386358"/>
            <a:ext cx="3029585" cy="1817370"/>
          </a:xfrm>
          <a:prstGeom prst="rect">
            <a:avLst/>
          </a:prstGeom>
          <a:noFill/>
          <a:ln>
            <a:noFill/>
          </a:ln>
        </p:spPr>
        <p:txBody>
          <a:bodyPr anchorCtr="0" anchor="t" bIns="0" lIns="0" spcFirstLastPara="1" rIns="0" wrap="square" tIns="0">
            <a:spAutoFit/>
          </a:bodyPr>
          <a:lstStyle/>
          <a:p>
            <a:pPr indent="-285750" lvl="0" marL="298450" marR="5080" rtl="0" algn="l">
              <a:lnSpc>
                <a:spcPct val="101099"/>
              </a:lnSpc>
              <a:spcBef>
                <a:spcPts val="0"/>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Proctors are integral to live  test proctoring</a:t>
            </a:r>
            <a:endParaRPr b="0" i="0" sz="1800" u="none" cap="none" strike="noStrike">
              <a:solidFill>
                <a:schemeClr val="dk1"/>
              </a:solidFill>
              <a:latin typeface="Arial"/>
              <a:ea typeface="Arial"/>
              <a:cs typeface="Arial"/>
              <a:sym typeface="Arial"/>
            </a:endParaRPr>
          </a:p>
          <a:p>
            <a:pPr indent="-285750" lvl="0" marL="298450" marR="601980" rtl="0" algn="l">
              <a:lnSpc>
                <a:spcPct val="117222"/>
              </a:lnSpc>
              <a:spcBef>
                <a:spcPts val="735"/>
              </a:spcBef>
              <a:spcAft>
                <a:spcPts val="0"/>
              </a:spcAft>
              <a:buClr>
                <a:srgbClr val="A6A6A6"/>
              </a:buClr>
              <a:buSzPts val="1800"/>
              <a:buFont typeface="Arial"/>
              <a:buChar char="•"/>
            </a:pPr>
            <a:r>
              <a:rPr b="0" i="0" lang="en-US" sz="1800" u="none" cap="none" strike="noStrike">
                <a:solidFill>
                  <a:srgbClr val="414142"/>
                </a:solidFill>
                <a:latin typeface="Arial"/>
                <a:ea typeface="Arial"/>
                <a:cs typeface="Arial"/>
                <a:sym typeface="Arial"/>
              </a:rPr>
              <a:t>Data can be used for  informing instruction</a:t>
            </a:r>
            <a:endParaRPr b="0" i="0" sz="1800" u="none" cap="none" strike="noStrike">
              <a:solidFill>
                <a:schemeClr val="dk1"/>
              </a:solidFill>
              <a:latin typeface="Arial"/>
              <a:ea typeface="Arial"/>
              <a:cs typeface="Arial"/>
              <a:sym typeface="Arial"/>
            </a:endParaRPr>
          </a:p>
        </p:txBody>
      </p:sp>
      <p:pic>
        <p:nvPicPr>
          <p:cNvPr id="827" name="Google Shape;827;p24"/>
          <p:cNvPicPr preferRelativeResize="0"/>
          <p:nvPr/>
        </p:nvPicPr>
        <p:blipFill rotWithShape="1">
          <a:blip r:embed="rId5">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95a52a39bf_0_19"/>
          <p:cNvSpPr txBox="1"/>
          <p:nvPr>
            <p:ph type="title"/>
          </p:nvPr>
        </p:nvSpPr>
        <p:spPr>
          <a:xfrm>
            <a:off x="1030351" y="653466"/>
            <a:ext cx="101313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alibri"/>
              <a:buNone/>
            </a:pPr>
            <a:r>
              <a:rPr b="1" lang="en-US" sz="4000"/>
              <a:t> REMOTE TESTING TECHNICAL REQUIREMENTS</a:t>
            </a:r>
            <a:endParaRPr/>
          </a:p>
        </p:txBody>
      </p:sp>
      <p:pic>
        <p:nvPicPr>
          <p:cNvPr id="833" name="Google Shape;833;g95a52a39bf_0_19"/>
          <p:cNvPicPr preferRelativeResize="0"/>
          <p:nvPr/>
        </p:nvPicPr>
        <p:blipFill rotWithShape="1">
          <a:blip r:embed="rId3">
            <a:alphaModFix/>
          </a:blip>
          <a:srcRect b="0" l="0" r="0" t="0"/>
          <a:stretch/>
        </p:blipFill>
        <p:spPr>
          <a:xfrm>
            <a:off x="11115676" y="5791200"/>
            <a:ext cx="935990" cy="935990"/>
          </a:xfrm>
          <a:prstGeom prst="rect">
            <a:avLst/>
          </a:prstGeom>
          <a:noFill/>
          <a:ln>
            <a:noFill/>
          </a:ln>
        </p:spPr>
      </p:pic>
      <p:pic>
        <p:nvPicPr>
          <p:cNvPr id="834" name="Google Shape;834;g95a52a39bf_0_19"/>
          <p:cNvPicPr preferRelativeResize="0"/>
          <p:nvPr/>
        </p:nvPicPr>
        <p:blipFill rotWithShape="1">
          <a:blip r:embed="rId4">
            <a:alphaModFix/>
          </a:blip>
          <a:srcRect b="0" l="0" r="0" t="0"/>
          <a:stretch/>
        </p:blipFill>
        <p:spPr>
          <a:xfrm>
            <a:off x="11552238" y="6218238"/>
            <a:ext cx="487362" cy="487362"/>
          </a:xfrm>
          <a:prstGeom prst="rect">
            <a:avLst/>
          </a:prstGeom>
          <a:noFill/>
          <a:ln>
            <a:noFill/>
          </a:ln>
        </p:spPr>
      </p:pic>
      <p:sp>
        <p:nvSpPr>
          <p:cNvPr id="835" name="Google Shape;835;g95a52a39bf_0_19"/>
          <p:cNvSpPr txBox="1"/>
          <p:nvPr/>
        </p:nvSpPr>
        <p:spPr>
          <a:xfrm>
            <a:off x="1446150" y="2100475"/>
            <a:ext cx="9299700" cy="37701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Charged devices</a:t>
            </a:r>
            <a:endParaRPr sz="2500">
              <a:solidFill>
                <a:srgbClr val="FFFFFF"/>
              </a:solidFill>
              <a:latin typeface="Calibri"/>
              <a:ea typeface="Calibri"/>
              <a:cs typeface="Calibri"/>
              <a:sym typeface="Calibri"/>
            </a:endParaRPr>
          </a:p>
          <a:p>
            <a:pPr indent="-387350" lvl="0" marL="457200" rtl="0" algn="l">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Access to internet</a:t>
            </a:r>
            <a:endParaRPr sz="2500">
              <a:solidFill>
                <a:srgbClr val="FFFFFF"/>
              </a:solidFill>
              <a:latin typeface="Calibri"/>
              <a:ea typeface="Calibri"/>
              <a:cs typeface="Calibri"/>
              <a:sym typeface="Calibri"/>
            </a:endParaRPr>
          </a:p>
          <a:p>
            <a:pPr indent="-387350" lvl="0" marL="457200" rtl="0" algn="l">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Headphones if needed</a:t>
            </a:r>
            <a:endParaRPr sz="2500">
              <a:solidFill>
                <a:srgbClr val="FFFFFF"/>
              </a:solidFill>
              <a:latin typeface="Calibri"/>
              <a:ea typeface="Calibri"/>
              <a:cs typeface="Calibri"/>
              <a:sym typeface="Calibri"/>
            </a:endParaRPr>
          </a:p>
          <a:p>
            <a:pPr indent="-387350" lvl="0" marL="457200" rtl="0" algn="l">
              <a:spcBef>
                <a:spcPts val="0"/>
              </a:spcBef>
              <a:spcAft>
                <a:spcPts val="0"/>
              </a:spcAft>
              <a:buClr>
                <a:srgbClr val="FFFFFF"/>
              </a:buClr>
              <a:buSzPts val="2500"/>
              <a:buFont typeface="Calibri"/>
              <a:buChar char="●"/>
            </a:pPr>
            <a:r>
              <a:rPr lang="en-US" sz="2220">
                <a:solidFill>
                  <a:schemeClr val="lt1"/>
                </a:solidFill>
                <a:latin typeface="Calibri"/>
                <a:ea typeface="Calibri"/>
                <a:cs typeface="Calibri"/>
                <a:sym typeface="Calibri"/>
              </a:rPr>
              <a:t>Teachers may send passwords by posting them in Schoology.</a:t>
            </a:r>
            <a:endParaRPr sz="2500">
              <a:solidFill>
                <a:srgbClr val="FFFFFF"/>
              </a:solidFill>
              <a:latin typeface="Calibri"/>
              <a:ea typeface="Calibri"/>
              <a:cs typeface="Calibri"/>
              <a:sym typeface="Calibri"/>
            </a:endParaRPr>
          </a:p>
          <a:p>
            <a:pPr indent="0" lvl="0" marL="457200" rtl="0" algn="l">
              <a:spcBef>
                <a:spcPts val="0"/>
              </a:spcBef>
              <a:spcAft>
                <a:spcPts val="0"/>
              </a:spcAft>
              <a:buNone/>
            </a:pPr>
            <a:r>
              <a:t/>
            </a:r>
            <a:endParaRPr sz="2500">
              <a:solidFill>
                <a:srgbClr val="FFFFFF"/>
              </a:solidFill>
              <a:latin typeface="Calibri"/>
              <a:ea typeface="Calibri"/>
              <a:cs typeface="Calibri"/>
              <a:sym typeface="Calibri"/>
            </a:endParaRPr>
          </a:p>
          <a:p>
            <a:pPr indent="0" lvl="0" marL="457200" rtl="0" algn="l">
              <a:spcBef>
                <a:spcPts val="0"/>
              </a:spcBef>
              <a:spcAft>
                <a:spcPts val="0"/>
              </a:spcAft>
              <a:buNone/>
            </a:pPr>
            <a:r>
              <a:t/>
            </a:r>
            <a:endParaRPr sz="2500">
              <a:solidFill>
                <a:srgbClr val="FFFFFF"/>
              </a:solidFill>
              <a:latin typeface="Calibri"/>
              <a:ea typeface="Calibri"/>
              <a:cs typeface="Calibri"/>
              <a:sym typeface="Calibri"/>
            </a:endParaRPr>
          </a:p>
          <a:p>
            <a:pPr indent="0" lvl="0" marL="0" rtl="0" algn="l">
              <a:spcBef>
                <a:spcPts val="0"/>
              </a:spcBef>
              <a:spcAft>
                <a:spcPts val="0"/>
              </a:spcAft>
              <a:buNone/>
            </a:pPr>
            <a:r>
              <a:rPr lang="en-US" sz="2500">
                <a:solidFill>
                  <a:srgbClr val="FFFFFF"/>
                </a:solidFill>
                <a:latin typeface="Calibri"/>
                <a:ea typeface="Calibri"/>
                <a:cs typeface="Calibri"/>
                <a:sym typeface="Calibri"/>
              </a:rPr>
              <a:t>A testing Mock Day will be held on September 18th at 8am </a:t>
            </a:r>
            <a:endParaRPr sz="25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25"/>
          <p:cNvSpPr/>
          <p:nvPr/>
        </p:nvSpPr>
        <p:spPr>
          <a:xfrm>
            <a:off x="0" y="0"/>
            <a:ext cx="12192000" cy="6858000"/>
          </a:xfrm>
          <a:custGeom>
            <a:rect b="b" l="l" r="r" t="t"/>
            <a:pathLst>
              <a:path extrusionOk="0" h="6858000" w="12192000">
                <a:moveTo>
                  <a:pt x="0" y="0"/>
                </a:moveTo>
                <a:lnTo>
                  <a:pt x="12192000" y="0"/>
                </a:lnTo>
                <a:lnTo>
                  <a:pt x="12192000" y="6857999"/>
                </a:lnTo>
                <a:lnTo>
                  <a:pt x="0" y="6857999"/>
                </a:lnTo>
                <a:lnTo>
                  <a:pt x="0" y="0"/>
                </a:lnTo>
                <a:close/>
              </a:path>
            </a:pathLst>
          </a:custGeom>
          <a:solidFill>
            <a:srgbClr val="4141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1" name="Google Shape;841;p25"/>
          <p:cNvSpPr/>
          <p:nvPr/>
        </p:nvSpPr>
        <p:spPr>
          <a:xfrm>
            <a:off x="172557" y="6419849"/>
            <a:ext cx="967784" cy="28346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2" name="Google Shape;842;p25"/>
          <p:cNvSpPr/>
          <p:nvPr/>
        </p:nvSpPr>
        <p:spPr>
          <a:xfrm>
            <a:off x="6266688" y="0"/>
            <a:ext cx="5922264" cy="68579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3" name="Google Shape;843;p25"/>
          <p:cNvSpPr txBox="1"/>
          <p:nvPr>
            <p:ph type="title"/>
          </p:nvPr>
        </p:nvSpPr>
        <p:spPr>
          <a:xfrm>
            <a:off x="791527" y="3113023"/>
            <a:ext cx="4756785" cy="628650"/>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sz="4000" u="none">
                <a:solidFill>
                  <a:srgbClr val="FFFFFF"/>
                </a:solidFill>
              </a:rPr>
              <a:t>Testing Preparation</a:t>
            </a:r>
            <a:endParaRPr sz="4000"/>
          </a:p>
        </p:txBody>
      </p:sp>
      <p:pic>
        <p:nvPicPr>
          <p:cNvPr id="844" name="Google Shape;844;p25"/>
          <p:cNvPicPr preferRelativeResize="0"/>
          <p:nvPr/>
        </p:nvPicPr>
        <p:blipFill rotWithShape="1">
          <a:blip r:embed="rId5">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0"/>
          <p:cNvSpPr/>
          <p:nvPr/>
        </p:nvSpPr>
        <p:spPr>
          <a:xfrm>
            <a:off x="4760258" y="225286"/>
            <a:ext cx="7430110" cy="663271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0" name="Google Shape;850;p30"/>
          <p:cNvSpPr/>
          <p:nvPr/>
        </p:nvSpPr>
        <p:spPr>
          <a:xfrm>
            <a:off x="8961118" y="0"/>
            <a:ext cx="2944041" cy="15402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1" name="Google Shape;851;p30"/>
          <p:cNvSpPr txBox="1"/>
          <p:nvPr>
            <p:ph type="title"/>
          </p:nvPr>
        </p:nvSpPr>
        <p:spPr>
          <a:xfrm>
            <a:off x="228600" y="1266142"/>
            <a:ext cx="4692015" cy="53657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Test Assignments	</a:t>
            </a:r>
            <a:endParaRPr/>
          </a:p>
        </p:txBody>
      </p:sp>
      <p:sp>
        <p:nvSpPr>
          <p:cNvPr id="852" name="Google Shape;852;p30"/>
          <p:cNvSpPr txBox="1"/>
          <p:nvPr/>
        </p:nvSpPr>
        <p:spPr>
          <a:xfrm>
            <a:off x="-228600" y="1925717"/>
            <a:ext cx="5226254" cy="4724370"/>
          </a:xfrm>
          <a:prstGeom prst="rect">
            <a:avLst/>
          </a:prstGeom>
          <a:noFill/>
          <a:ln>
            <a:noFill/>
          </a:ln>
        </p:spPr>
        <p:txBody>
          <a:bodyPr anchorCtr="0" anchor="t" bIns="0" lIns="0" spcFirstLastPara="1" rIns="0" wrap="square" tIns="0">
            <a:spAutoFit/>
          </a:bodyPr>
          <a:lstStyle/>
          <a:p>
            <a:pPr indent="0" lvl="1" marL="469900" marR="0" rtl="0" algn="l">
              <a:lnSpc>
                <a:spcPct val="100000"/>
              </a:lnSpc>
              <a:spcBef>
                <a:spcPts val="0"/>
              </a:spcBef>
              <a:spcAft>
                <a:spcPts val="0"/>
              </a:spcAft>
              <a:buClr>
                <a:srgbClr val="000000"/>
              </a:buClr>
              <a:buSzPts val="1900"/>
              <a:buFont typeface="Arial"/>
              <a:buNone/>
            </a:pPr>
            <a:r>
              <a:rPr b="0" i="0" lang="en-US" sz="1900" u="none" cap="none" strike="noStrike">
                <a:solidFill>
                  <a:srgbClr val="FFC20E"/>
                </a:solidFill>
                <a:latin typeface="Arimo"/>
                <a:ea typeface="Arimo"/>
                <a:cs typeface="Arimo"/>
                <a:sym typeface="Arimo"/>
              </a:rPr>
              <a:t>✚	</a:t>
            </a:r>
            <a:r>
              <a:rPr b="0" i="0" lang="en-US" sz="1900" u="none" cap="none" strike="noStrike">
                <a:solidFill>
                  <a:srgbClr val="414142"/>
                </a:solidFill>
                <a:latin typeface="Arial"/>
                <a:ea typeface="Arial"/>
                <a:cs typeface="Arial"/>
                <a:sym typeface="Arial"/>
              </a:rPr>
              <a:t>Kindergarten-1</a:t>
            </a:r>
            <a:r>
              <a:rPr b="0" baseline="30000" i="0" lang="en-US" sz="1900" u="none" cap="none" strike="noStrike">
                <a:solidFill>
                  <a:srgbClr val="414142"/>
                </a:solidFill>
                <a:latin typeface="Arial"/>
                <a:ea typeface="Arial"/>
                <a:cs typeface="Arial"/>
                <a:sym typeface="Arial"/>
              </a:rPr>
              <a:t>st</a:t>
            </a:r>
            <a:r>
              <a:rPr b="0" i="0" lang="en-US" sz="1900" u="none" cap="none" strike="noStrike">
                <a:solidFill>
                  <a:srgbClr val="414142"/>
                </a:solidFill>
                <a:latin typeface="Arial"/>
                <a:ea typeface="Arial"/>
                <a:cs typeface="Arial"/>
                <a:sym typeface="Arial"/>
              </a:rPr>
              <a:t> Grades</a:t>
            </a:r>
            <a:endParaRPr b="0" i="0" sz="1900" u="none" cap="none" strike="noStrike">
              <a:solidFill>
                <a:schemeClr val="dk1"/>
              </a:solidFill>
              <a:latin typeface="Arial"/>
              <a:ea typeface="Arial"/>
              <a:cs typeface="Arial"/>
              <a:sym typeface="Arial"/>
            </a:endParaRPr>
          </a:p>
          <a:p>
            <a:pPr indent="-344805" lvl="1" marL="1276350" marR="0" rtl="0" algn="l">
              <a:lnSpc>
                <a:spcPct val="100000"/>
              </a:lnSpc>
              <a:spcBef>
                <a:spcPts val="625"/>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Math K-2 AR 2016</a:t>
            </a:r>
            <a:endParaRPr b="0" i="0" sz="1900" u="none" cap="none" strike="noStrike">
              <a:solidFill>
                <a:schemeClr val="dk1"/>
              </a:solidFill>
              <a:latin typeface="Arial"/>
              <a:ea typeface="Arial"/>
              <a:cs typeface="Arial"/>
              <a:sym typeface="Arial"/>
            </a:endParaRPr>
          </a:p>
          <a:p>
            <a:pPr indent="-344805" lvl="1" marL="1276350" marR="0" rtl="0" algn="l">
              <a:lnSpc>
                <a:spcPct val="100000"/>
              </a:lnSpc>
              <a:spcBef>
                <a:spcPts val="625"/>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Reading K-2 AR 2016</a:t>
            </a:r>
            <a:endParaRPr b="0" i="0" sz="1900" u="none" cap="none" strike="noStrike">
              <a:solidFill>
                <a:schemeClr val="dk1"/>
              </a:solidFill>
              <a:latin typeface="Arial"/>
              <a:ea typeface="Arial"/>
              <a:cs typeface="Arial"/>
              <a:sym typeface="Arial"/>
            </a:endParaRPr>
          </a:p>
          <a:p>
            <a:pPr indent="0" lvl="1" marL="469900" marR="0" rtl="0" algn="l">
              <a:lnSpc>
                <a:spcPct val="100000"/>
              </a:lnSpc>
              <a:spcBef>
                <a:spcPts val="620"/>
              </a:spcBef>
              <a:spcAft>
                <a:spcPts val="0"/>
              </a:spcAft>
              <a:buClr>
                <a:srgbClr val="000000"/>
              </a:buClr>
              <a:buSzPts val="1900"/>
              <a:buFont typeface="Arial"/>
              <a:buNone/>
            </a:pPr>
            <a:r>
              <a:rPr b="0" i="0" lang="en-US" sz="1900" u="none" cap="none" strike="noStrike">
                <a:solidFill>
                  <a:srgbClr val="FFC20E"/>
                </a:solidFill>
                <a:latin typeface="Arimo"/>
                <a:ea typeface="Arimo"/>
                <a:cs typeface="Arimo"/>
                <a:sym typeface="Arimo"/>
              </a:rPr>
              <a:t>✚	</a:t>
            </a:r>
            <a:r>
              <a:rPr b="0" i="0" lang="en-US" sz="1900" u="none" cap="none" strike="noStrike">
                <a:solidFill>
                  <a:srgbClr val="414142"/>
                </a:solidFill>
                <a:latin typeface="Arial"/>
                <a:ea typeface="Arial"/>
                <a:cs typeface="Arial"/>
                <a:sym typeface="Arial"/>
              </a:rPr>
              <a:t>2</a:t>
            </a:r>
            <a:r>
              <a:rPr b="0" baseline="30000" i="0" lang="en-US" sz="1900" u="none" cap="none" strike="noStrike">
                <a:solidFill>
                  <a:srgbClr val="414142"/>
                </a:solidFill>
                <a:latin typeface="Arial"/>
                <a:ea typeface="Arial"/>
                <a:cs typeface="Arial"/>
                <a:sym typeface="Arial"/>
              </a:rPr>
              <a:t>nd</a:t>
            </a:r>
            <a:r>
              <a:rPr b="0" i="0" lang="en-US" sz="1900" u="none" cap="none" strike="noStrike">
                <a:solidFill>
                  <a:srgbClr val="414142"/>
                </a:solidFill>
                <a:latin typeface="Arial"/>
                <a:ea typeface="Arial"/>
                <a:cs typeface="Arial"/>
                <a:sym typeface="Arial"/>
              </a:rPr>
              <a:t> Grade</a:t>
            </a:r>
            <a:endParaRPr b="0" i="0" sz="1900" u="none" cap="none" strike="noStrike">
              <a:solidFill>
                <a:schemeClr val="dk1"/>
              </a:solidFill>
              <a:latin typeface="Arial"/>
              <a:ea typeface="Arial"/>
              <a:cs typeface="Arial"/>
              <a:sym typeface="Arial"/>
            </a:endParaRPr>
          </a:p>
          <a:p>
            <a:pPr indent="-344805" lvl="1" marL="1276350" marR="0" rtl="0" algn="l">
              <a:lnSpc>
                <a:spcPct val="100000"/>
              </a:lnSpc>
              <a:spcBef>
                <a:spcPts val="620"/>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Math K-2 or 2-5 AR 2016</a:t>
            </a:r>
            <a:endParaRPr b="0" i="0" sz="1900" u="none" cap="none" strike="noStrike">
              <a:solidFill>
                <a:schemeClr val="dk1"/>
              </a:solidFill>
              <a:latin typeface="Arial"/>
              <a:ea typeface="Arial"/>
              <a:cs typeface="Arial"/>
              <a:sym typeface="Arial"/>
            </a:endParaRPr>
          </a:p>
          <a:p>
            <a:pPr indent="-344805" lvl="1" marL="1276350" marR="0" rtl="0" algn="l">
              <a:lnSpc>
                <a:spcPct val="100000"/>
              </a:lnSpc>
              <a:spcBef>
                <a:spcPts val="620"/>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Reading K-2 or 2-5 AR 2016</a:t>
            </a:r>
            <a:endParaRPr b="0" i="0" sz="1900" u="none" cap="none" strike="noStrike">
              <a:solidFill>
                <a:schemeClr val="dk1"/>
              </a:solidFill>
              <a:latin typeface="Arial"/>
              <a:ea typeface="Arial"/>
              <a:cs typeface="Arial"/>
              <a:sym typeface="Arial"/>
            </a:endParaRPr>
          </a:p>
          <a:p>
            <a:pPr indent="0" lvl="0" marL="474344" marR="0" rtl="0" algn="l">
              <a:lnSpc>
                <a:spcPct val="100000"/>
              </a:lnSpc>
              <a:spcBef>
                <a:spcPts val="620"/>
              </a:spcBef>
              <a:spcAft>
                <a:spcPts val="0"/>
              </a:spcAft>
              <a:buClr>
                <a:srgbClr val="000000"/>
              </a:buClr>
              <a:buSzPts val="1900"/>
              <a:buFont typeface="Arial"/>
              <a:buNone/>
            </a:pPr>
            <a:r>
              <a:rPr b="0" i="0" lang="en-US" sz="1900" u="none" cap="none" strike="noStrike">
                <a:solidFill>
                  <a:srgbClr val="FFC20E"/>
                </a:solidFill>
                <a:latin typeface="Arimo"/>
                <a:ea typeface="Arimo"/>
                <a:cs typeface="Arimo"/>
                <a:sym typeface="Arimo"/>
              </a:rPr>
              <a:t>✚ </a:t>
            </a:r>
            <a:r>
              <a:rPr b="0" i="0" lang="en-US" sz="1900" u="none" cap="none" strike="noStrike">
                <a:solidFill>
                  <a:srgbClr val="414142"/>
                </a:solidFill>
                <a:latin typeface="Arial"/>
                <a:ea typeface="Arial"/>
                <a:cs typeface="Arial"/>
                <a:sym typeface="Arial"/>
              </a:rPr>
              <a:t>3</a:t>
            </a:r>
            <a:r>
              <a:rPr b="0" baseline="30000" i="0" lang="en-US" sz="1900" u="none" cap="none" strike="noStrike">
                <a:solidFill>
                  <a:srgbClr val="414142"/>
                </a:solidFill>
                <a:latin typeface="Arial"/>
                <a:ea typeface="Arial"/>
                <a:cs typeface="Arial"/>
                <a:sym typeface="Arial"/>
              </a:rPr>
              <a:t>rd</a:t>
            </a:r>
            <a:r>
              <a:rPr b="0" i="0" lang="en-US" sz="1900" u="none" cap="none" strike="noStrike">
                <a:solidFill>
                  <a:srgbClr val="414142"/>
                </a:solidFill>
                <a:latin typeface="Arial"/>
                <a:ea typeface="Arial"/>
                <a:cs typeface="Arial"/>
                <a:sym typeface="Arial"/>
              </a:rPr>
              <a:t>-5</a:t>
            </a:r>
            <a:r>
              <a:rPr b="0" baseline="30000" i="0" lang="en-US" sz="1900" u="none" cap="none" strike="noStrike">
                <a:solidFill>
                  <a:srgbClr val="414142"/>
                </a:solidFill>
                <a:latin typeface="Arial"/>
                <a:ea typeface="Arial"/>
                <a:cs typeface="Arial"/>
                <a:sym typeface="Arial"/>
              </a:rPr>
              <a:t>th</a:t>
            </a:r>
            <a:r>
              <a:rPr b="0" i="0" lang="en-US" sz="1900" u="none" cap="none" strike="noStrike">
                <a:solidFill>
                  <a:srgbClr val="414142"/>
                </a:solidFill>
                <a:latin typeface="Arial"/>
                <a:ea typeface="Arial"/>
                <a:cs typeface="Arial"/>
                <a:sym typeface="Arial"/>
              </a:rPr>
              <a:t> Grades</a:t>
            </a:r>
            <a:endParaRPr b="0" i="0" sz="1900" u="none" cap="none" strike="noStrike">
              <a:solidFill>
                <a:srgbClr val="414142"/>
              </a:solidFill>
              <a:latin typeface="Arial"/>
              <a:ea typeface="Arial"/>
              <a:cs typeface="Arial"/>
              <a:sym typeface="Arial"/>
            </a:endParaRPr>
          </a:p>
          <a:p>
            <a:pPr indent="-344805" lvl="1" marL="1276350" marR="0" rtl="0" algn="l">
              <a:lnSpc>
                <a:spcPct val="100000"/>
              </a:lnSpc>
              <a:spcBef>
                <a:spcPts val="620"/>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Math 2-5 AR 2016</a:t>
            </a:r>
            <a:endParaRPr b="0" i="0" sz="1900" u="none" cap="none" strike="noStrike">
              <a:solidFill>
                <a:srgbClr val="000000"/>
              </a:solidFill>
              <a:latin typeface="Arial"/>
              <a:ea typeface="Arial"/>
              <a:cs typeface="Arial"/>
              <a:sym typeface="Arial"/>
            </a:endParaRPr>
          </a:p>
          <a:p>
            <a:pPr indent="-344805" lvl="1" marL="1276350" marR="0" rtl="0" algn="l">
              <a:lnSpc>
                <a:spcPct val="100000"/>
              </a:lnSpc>
              <a:spcBef>
                <a:spcPts val="620"/>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Reading 2-5 AR 2016</a:t>
            </a:r>
            <a:endParaRPr b="0" i="0" sz="1400" u="none" cap="none" strike="noStrike">
              <a:solidFill>
                <a:srgbClr val="000000"/>
              </a:solidFill>
              <a:latin typeface="Arial"/>
              <a:ea typeface="Arial"/>
              <a:cs typeface="Arial"/>
              <a:sym typeface="Arial"/>
            </a:endParaRPr>
          </a:p>
          <a:p>
            <a:pPr indent="0" lvl="0" marL="474344" marR="0" rtl="0" algn="l">
              <a:lnSpc>
                <a:spcPct val="100000"/>
              </a:lnSpc>
              <a:spcBef>
                <a:spcPts val="620"/>
              </a:spcBef>
              <a:spcAft>
                <a:spcPts val="0"/>
              </a:spcAft>
              <a:buClr>
                <a:srgbClr val="000000"/>
              </a:buClr>
              <a:buSzPts val="1900"/>
              <a:buFont typeface="Arial"/>
              <a:buNone/>
            </a:pPr>
            <a:r>
              <a:rPr b="0" i="0" lang="en-US" sz="1900" u="none" cap="none" strike="noStrike">
                <a:solidFill>
                  <a:srgbClr val="FFC20E"/>
                </a:solidFill>
                <a:latin typeface="Arimo"/>
                <a:ea typeface="Arimo"/>
                <a:cs typeface="Arimo"/>
                <a:sym typeface="Arimo"/>
              </a:rPr>
              <a:t>✚ </a:t>
            </a:r>
            <a:r>
              <a:rPr b="0" i="0" lang="en-US" sz="1900" u="none" cap="none" strike="noStrike">
                <a:solidFill>
                  <a:srgbClr val="414142"/>
                </a:solidFill>
                <a:latin typeface="Arial"/>
                <a:ea typeface="Arial"/>
                <a:cs typeface="Arial"/>
                <a:sym typeface="Arial"/>
              </a:rPr>
              <a:t>6</a:t>
            </a:r>
            <a:r>
              <a:rPr b="0" baseline="30000" i="0" lang="en-US" sz="1900" u="none" cap="none" strike="noStrike">
                <a:solidFill>
                  <a:srgbClr val="414142"/>
                </a:solidFill>
                <a:latin typeface="Arial"/>
                <a:ea typeface="Arial"/>
                <a:cs typeface="Arial"/>
                <a:sym typeface="Arial"/>
              </a:rPr>
              <a:t>th</a:t>
            </a:r>
            <a:r>
              <a:rPr b="0" i="0" lang="en-US" sz="1900" u="none" cap="none" strike="noStrike">
                <a:solidFill>
                  <a:srgbClr val="414142"/>
                </a:solidFill>
                <a:latin typeface="Arial"/>
                <a:ea typeface="Arial"/>
                <a:cs typeface="Arial"/>
                <a:sym typeface="Arial"/>
              </a:rPr>
              <a:t> -</a:t>
            </a:r>
            <a:r>
              <a:rPr lang="en-US" sz="1900">
                <a:solidFill>
                  <a:srgbClr val="414142"/>
                </a:solidFill>
              </a:rPr>
              <a:t>8</a:t>
            </a:r>
            <a:r>
              <a:rPr b="0" baseline="30000" i="0" lang="en-US" sz="1900" u="none" cap="none" strike="noStrike">
                <a:solidFill>
                  <a:srgbClr val="414142"/>
                </a:solidFill>
                <a:latin typeface="Arial"/>
                <a:ea typeface="Arial"/>
                <a:cs typeface="Arial"/>
                <a:sym typeface="Arial"/>
              </a:rPr>
              <a:t>th</a:t>
            </a:r>
            <a:r>
              <a:rPr b="0" i="0" lang="en-US" sz="1900" u="none" cap="none" strike="noStrike">
                <a:solidFill>
                  <a:srgbClr val="414142"/>
                </a:solidFill>
                <a:latin typeface="Arial"/>
                <a:ea typeface="Arial"/>
                <a:cs typeface="Arial"/>
                <a:sym typeface="Arial"/>
              </a:rPr>
              <a:t> Grades</a:t>
            </a:r>
            <a:endParaRPr b="0" i="0" sz="1400" u="none" cap="none" strike="noStrike">
              <a:solidFill>
                <a:srgbClr val="000000"/>
              </a:solidFill>
              <a:latin typeface="Arial"/>
              <a:ea typeface="Arial"/>
              <a:cs typeface="Arial"/>
              <a:sym typeface="Arial"/>
            </a:endParaRPr>
          </a:p>
          <a:p>
            <a:pPr indent="-344805" lvl="1" marL="1276350" marR="0" rtl="0" algn="l">
              <a:lnSpc>
                <a:spcPct val="100000"/>
              </a:lnSpc>
              <a:spcBef>
                <a:spcPts val="620"/>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Math 6+ AR 2016</a:t>
            </a:r>
            <a:endParaRPr b="0" i="0" sz="1900" u="none" cap="none" strike="noStrike">
              <a:solidFill>
                <a:srgbClr val="000000"/>
              </a:solidFill>
              <a:latin typeface="Arial"/>
              <a:ea typeface="Arial"/>
              <a:cs typeface="Arial"/>
              <a:sym typeface="Arial"/>
            </a:endParaRPr>
          </a:p>
          <a:p>
            <a:pPr indent="-344805" lvl="1" marL="1276350" marR="0" rtl="0" algn="l">
              <a:lnSpc>
                <a:spcPct val="100000"/>
              </a:lnSpc>
              <a:spcBef>
                <a:spcPts val="620"/>
              </a:spcBef>
              <a:spcAft>
                <a:spcPts val="0"/>
              </a:spcAft>
              <a:buClr>
                <a:srgbClr val="FFC20E"/>
              </a:buClr>
              <a:buSzPts val="1900"/>
              <a:buFont typeface="Cambria"/>
              <a:buChar char="–"/>
            </a:pPr>
            <a:r>
              <a:rPr b="0" i="0" lang="en-US" sz="1900" u="none" cap="none" strike="noStrike">
                <a:solidFill>
                  <a:srgbClr val="414142"/>
                </a:solidFill>
                <a:latin typeface="Arial"/>
                <a:ea typeface="Arial"/>
                <a:cs typeface="Arial"/>
                <a:sym typeface="Arial"/>
              </a:rPr>
              <a:t>Growth: Reading 6+ AR 2016</a:t>
            </a:r>
            <a:endParaRPr b="0" i="0" sz="1400" u="none" cap="none" strike="noStrike">
              <a:solidFill>
                <a:srgbClr val="000000"/>
              </a:solidFill>
              <a:latin typeface="Arial"/>
              <a:ea typeface="Arial"/>
              <a:cs typeface="Arial"/>
              <a:sym typeface="Arial"/>
            </a:endParaRPr>
          </a:p>
          <a:p>
            <a:pPr indent="-224155" lvl="0" marL="819150" marR="0" rtl="0" algn="l">
              <a:lnSpc>
                <a:spcPct val="100000"/>
              </a:lnSpc>
              <a:spcBef>
                <a:spcPts val="620"/>
              </a:spcBef>
              <a:spcAft>
                <a:spcPts val="0"/>
              </a:spcAft>
              <a:buClr>
                <a:srgbClr val="FFC20E"/>
              </a:buClr>
              <a:buSzPts val="1900"/>
              <a:buFont typeface="Cambria"/>
              <a:buNone/>
            </a:pPr>
            <a:r>
              <a:t/>
            </a:r>
            <a:endParaRPr b="0" i="0" sz="1900" u="none" cap="none" strike="noStrike">
              <a:solidFill>
                <a:srgbClr val="414142"/>
              </a:solidFill>
              <a:latin typeface="Arial"/>
              <a:ea typeface="Arial"/>
              <a:cs typeface="Arial"/>
              <a:sym typeface="Arial"/>
            </a:endParaRPr>
          </a:p>
        </p:txBody>
      </p:sp>
      <p:sp>
        <p:nvSpPr>
          <p:cNvPr id="853" name="Google Shape;853;p30"/>
          <p:cNvSpPr/>
          <p:nvPr/>
        </p:nvSpPr>
        <p:spPr>
          <a:xfrm>
            <a:off x="5900929" y="1809644"/>
            <a:ext cx="6291070" cy="402259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4" name="Google Shape;854;p30"/>
          <p:cNvSpPr/>
          <p:nvPr/>
        </p:nvSpPr>
        <p:spPr>
          <a:xfrm>
            <a:off x="8621015" y="3995802"/>
            <a:ext cx="850900" cy="292100"/>
          </a:xfrm>
          <a:custGeom>
            <a:rect b="b" l="l" r="r" t="t"/>
            <a:pathLst>
              <a:path extrusionOk="0" h="292100" w="850900">
                <a:moveTo>
                  <a:pt x="0" y="146050"/>
                </a:moveTo>
                <a:lnTo>
                  <a:pt x="21689" y="99886"/>
                </a:lnTo>
                <a:lnTo>
                  <a:pt x="82087" y="59794"/>
                </a:lnTo>
                <a:lnTo>
                  <a:pt x="124611" y="42777"/>
                </a:lnTo>
                <a:lnTo>
                  <a:pt x="174184" y="28179"/>
                </a:lnTo>
                <a:lnTo>
                  <a:pt x="229931" y="16301"/>
                </a:lnTo>
                <a:lnTo>
                  <a:pt x="290974" y="7445"/>
                </a:lnTo>
                <a:lnTo>
                  <a:pt x="356439" y="1911"/>
                </a:lnTo>
                <a:lnTo>
                  <a:pt x="425450" y="0"/>
                </a:lnTo>
                <a:lnTo>
                  <a:pt x="494460" y="1911"/>
                </a:lnTo>
                <a:lnTo>
                  <a:pt x="559925" y="7445"/>
                </a:lnTo>
                <a:lnTo>
                  <a:pt x="620968" y="16301"/>
                </a:lnTo>
                <a:lnTo>
                  <a:pt x="676715" y="28179"/>
                </a:lnTo>
                <a:lnTo>
                  <a:pt x="726288" y="42777"/>
                </a:lnTo>
                <a:lnTo>
                  <a:pt x="768812" y="59794"/>
                </a:lnTo>
                <a:lnTo>
                  <a:pt x="803412" y="78931"/>
                </a:lnTo>
                <a:lnTo>
                  <a:pt x="845331" y="122359"/>
                </a:lnTo>
                <a:lnTo>
                  <a:pt x="850900" y="146050"/>
                </a:lnTo>
                <a:lnTo>
                  <a:pt x="845331" y="169740"/>
                </a:lnTo>
                <a:lnTo>
                  <a:pt x="803412" y="213168"/>
                </a:lnTo>
                <a:lnTo>
                  <a:pt x="768812" y="232305"/>
                </a:lnTo>
                <a:lnTo>
                  <a:pt x="726288" y="249322"/>
                </a:lnTo>
                <a:lnTo>
                  <a:pt x="676715" y="263920"/>
                </a:lnTo>
                <a:lnTo>
                  <a:pt x="620968" y="275798"/>
                </a:lnTo>
                <a:lnTo>
                  <a:pt x="559925" y="284654"/>
                </a:lnTo>
                <a:lnTo>
                  <a:pt x="494460" y="290188"/>
                </a:lnTo>
                <a:lnTo>
                  <a:pt x="425450" y="292100"/>
                </a:lnTo>
                <a:lnTo>
                  <a:pt x="356439" y="290188"/>
                </a:lnTo>
                <a:lnTo>
                  <a:pt x="290974" y="284654"/>
                </a:lnTo>
                <a:lnTo>
                  <a:pt x="229931" y="275798"/>
                </a:lnTo>
                <a:lnTo>
                  <a:pt x="174184" y="263920"/>
                </a:lnTo>
                <a:lnTo>
                  <a:pt x="124611" y="249322"/>
                </a:lnTo>
                <a:lnTo>
                  <a:pt x="82087" y="232305"/>
                </a:lnTo>
                <a:lnTo>
                  <a:pt x="47487" y="213168"/>
                </a:lnTo>
                <a:lnTo>
                  <a:pt x="5568" y="169740"/>
                </a:lnTo>
                <a:lnTo>
                  <a:pt x="0" y="146050"/>
                </a:lnTo>
                <a:close/>
              </a:path>
            </a:pathLst>
          </a:custGeom>
          <a:noFill/>
          <a:ln cap="flat" cmpd="sng" w="38100">
            <a:solidFill>
              <a:srgbClr val="FFC20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55" name="Google Shape;855;p30"/>
          <p:cNvPicPr preferRelativeResize="0"/>
          <p:nvPr/>
        </p:nvPicPr>
        <p:blipFill rotWithShape="1">
          <a:blip r:embed="rId6">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3"/>
          <p:cNvSpPr/>
          <p:nvPr/>
        </p:nvSpPr>
        <p:spPr>
          <a:xfrm>
            <a:off x="3810000" y="-533400"/>
            <a:ext cx="8380368" cy="73913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1" name="Google Shape;861;p33"/>
          <p:cNvSpPr/>
          <p:nvPr/>
        </p:nvSpPr>
        <p:spPr>
          <a:xfrm>
            <a:off x="8961118" y="0"/>
            <a:ext cx="2944041" cy="15402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2" name="Google Shape;862;p33"/>
          <p:cNvSpPr txBox="1"/>
          <p:nvPr>
            <p:ph type="title"/>
          </p:nvPr>
        </p:nvSpPr>
        <p:spPr>
          <a:xfrm>
            <a:off x="381000" y="436248"/>
            <a:ext cx="4692015" cy="53657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Student Preparation	</a:t>
            </a:r>
            <a:endParaRPr/>
          </a:p>
        </p:txBody>
      </p:sp>
      <p:sp>
        <p:nvSpPr>
          <p:cNvPr id="863" name="Google Shape;863;p33"/>
          <p:cNvSpPr txBox="1"/>
          <p:nvPr/>
        </p:nvSpPr>
        <p:spPr>
          <a:xfrm>
            <a:off x="369455" y="1091340"/>
            <a:ext cx="3735070" cy="3619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1" i="0" lang="en-US" sz="2000" u="none" cap="none" strike="noStrike">
                <a:solidFill>
                  <a:srgbClr val="414142"/>
                </a:solidFill>
                <a:latin typeface="Arial"/>
                <a:ea typeface="Arial"/>
                <a:cs typeface="Arial"/>
                <a:sym typeface="Arial"/>
              </a:rPr>
              <a:t>Intro to MAP Testing Script</a:t>
            </a:r>
            <a:endParaRPr b="0" i="0" sz="2000" u="none" cap="none" strike="noStrike">
              <a:solidFill>
                <a:schemeClr val="dk1"/>
              </a:solidFill>
              <a:latin typeface="Arial"/>
              <a:ea typeface="Arial"/>
              <a:cs typeface="Arial"/>
              <a:sym typeface="Arial"/>
            </a:endParaRPr>
          </a:p>
        </p:txBody>
      </p:sp>
      <p:sp>
        <p:nvSpPr>
          <p:cNvPr id="864" name="Google Shape;864;p33"/>
          <p:cNvSpPr txBox="1"/>
          <p:nvPr/>
        </p:nvSpPr>
        <p:spPr>
          <a:xfrm>
            <a:off x="415636" y="1540209"/>
            <a:ext cx="4206875" cy="2717800"/>
          </a:xfrm>
          <a:prstGeom prst="rect">
            <a:avLst/>
          </a:prstGeom>
          <a:noFill/>
          <a:ln>
            <a:noFill/>
          </a:ln>
        </p:spPr>
        <p:txBody>
          <a:bodyPr anchorCtr="0" anchor="t" bIns="0" lIns="0" spcFirstLastPara="1" rIns="0" wrap="square" tIns="0">
            <a:spAutoFit/>
          </a:bodyPr>
          <a:lstStyle/>
          <a:p>
            <a:pPr indent="-344170" lvl="0" marL="356870" marR="5080" rtl="0" algn="l">
              <a:lnSpc>
                <a:spcPct val="119400"/>
              </a:lnSpc>
              <a:spcBef>
                <a:spcPts val="0"/>
              </a:spcBef>
              <a:spcAft>
                <a:spcPts val="0"/>
              </a:spcAft>
              <a:buClr>
                <a:srgbClr val="FFC20E"/>
              </a:buClr>
              <a:buSzPts val="1600"/>
              <a:buFont typeface="Cambria"/>
              <a:buChar char="–"/>
            </a:pPr>
            <a:r>
              <a:rPr b="0" i="1" lang="en-US" sz="1600" u="none" cap="none" strike="noStrike">
                <a:solidFill>
                  <a:srgbClr val="414142"/>
                </a:solidFill>
                <a:latin typeface="Arial"/>
                <a:ea typeface="Arial"/>
                <a:cs typeface="Arial"/>
                <a:sym typeface="Arial"/>
              </a:rPr>
              <a:t>“Some questions will be easy, and others  will be more difficult. You cannot get all the  answers correct, but that is okay.”</a:t>
            </a:r>
            <a:endParaRPr b="0" i="0" sz="1600" u="none" cap="none" strike="noStrike">
              <a:solidFill>
                <a:schemeClr val="dk1"/>
              </a:solidFill>
              <a:latin typeface="Arial"/>
              <a:ea typeface="Arial"/>
              <a:cs typeface="Arial"/>
              <a:sym typeface="Arial"/>
            </a:endParaRPr>
          </a:p>
          <a:p>
            <a:pPr indent="-344170" lvl="0" marL="356870" marR="170815" rtl="0" algn="l">
              <a:lnSpc>
                <a:spcPct val="119800"/>
              </a:lnSpc>
              <a:spcBef>
                <a:spcPts val="600"/>
              </a:spcBef>
              <a:spcAft>
                <a:spcPts val="0"/>
              </a:spcAft>
              <a:buClr>
                <a:srgbClr val="FFC20E"/>
              </a:buClr>
              <a:buSzPts val="1600"/>
              <a:buFont typeface="Cambria"/>
              <a:buChar char="–"/>
            </a:pPr>
            <a:r>
              <a:rPr b="0" i="1" lang="en-US" sz="1600" u="none" cap="none" strike="noStrike">
                <a:solidFill>
                  <a:srgbClr val="414142"/>
                </a:solidFill>
                <a:latin typeface="Arial"/>
                <a:ea typeface="Arial"/>
                <a:cs typeface="Arial"/>
                <a:sym typeface="Arial"/>
              </a:rPr>
              <a:t>“Before you finish a question, you may  change your mind and pick a different  answer. But, once you move to the next  question, your answer is locked, and you  cannot go back to the question you have  already answered.”</a:t>
            </a:r>
            <a:endParaRPr b="0" i="0" sz="1600" u="none" cap="none" strike="noStrike">
              <a:solidFill>
                <a:schemeClr val="dk1"/>
              </a:solidFill>
              <a:latin typeface="Arial"/>
              <a:ea typeface="Arial"/>
              <a:cs typeface="Arial"/>
              <a:sym typeface="Arial"/>
            </a:endParaRPr>
          </a:p>
        </p:txBody>
      </p:sp>
      <p:sp>
        <p:nvSpPr>
          <p:cNvPr id="865" name="Google Shape;865;p33"/>
          <p:cNvSpPr/>
          <p:nvPr/>
        </p:nvSpPr>
        <p:spPr>
          <a:xfrm>
            <a:off x="4844415" y="898971"/>
            <a:ext cx="7315199" cy="48427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6" name="Google Shape;866;p33"/>
          <p:cNvSpPr/>
          <p:nvPr/>
        </p:nvSpPr>
        <p:spPr>
          <a:xfrm>
            <a:off x="9767893" y="2934906"/>
            <a:ext cx="1040765" cy="385445"/>
          </a:xfrm>
          <a:custGeom>
            <a:rect b="b" l="l" r="r" t="t"/>
            <a:pathLst>
              <a:path extrusionOk="0" h="385445" w="1040765">
                <a:moveTo>
                  <a:pt x="0" y="192635"/>
                </a:moveTo>
                <a:lnTo>
                  <a:pt x="15889" y="145203"/>
                </a:lnTo>
                <a:lnTo>
                  <a:pt x="60956" y="102076"/>
                </a:lnTo>
                <a:lnTo>
                  <a:pt x="131302" y="64698"/>
                </a:lnTo>
                <a:lnTo>
                  <a:pt x="174735" y="48616"/>
                </a:lnTo>
                <a:lnTo>
                  <a:pt x="223025" y="34513"/>
                </a:lnTo>
                <a:lnTo>
                  <a:pt x="275684" y="22570"/>
                </a:lnTo>
                <a:lnTo>
                  <a:pt x="332224" y="12966"/>
                </a:lnTo>
                <a:lnTo>
                  <a:pt x="392159" y="5883"/>
                </a:lnTo>
                <a:lnTo>
                  <a:pt x="455001" y="1500"/>
                </a:lnTo>
                <a:lnTo>
                  <a:pt x="520262" y="0"/>
                </a:lnTo>
                <a:lnTo>
                  <a:pt x="585522" y="1500"/>
                </a:lnTo>
                <a:lnTo>
                  <a:pt x="648364" y="5883"/>
                </a:lnTo>
                <a:lnTo>
                  <a:pt x="708298" y="12966"/>
                </a:lnTo>
                <a:lnTo>
                  <a:pt x="764839" y="22570"/>
                </a:lnTo>
                <a:lnTo>
                  <a:pt x="817498" y="34513"/>
                </a:lnTo>
                <a:lnTo>
                  <a:pt x="865788" y="48616"/>
                </a:lnTo>
                <a:lnTo>
                  <a:pt x="909221" y="64698"/>
                </a:lnTo>
                <a:lnTo>
                  <a:pt x="947310" y="82578"/>
                </a:lnTo>
                <a:lnTo>
                  <a:pt x="1005504" y="123011"/>
                </a:lnTo>
                <a:lnTo>
                  <a:pt x="1036470" y="168471"/>
                </a:lnTo>
                <a:lnTo>
                  <a:pt x="1040524" y="192635"/>
                </a:lnTo>
                <a:lnTo>
                  <a:pt x="1036470" y="216799"/>
                </a:lnTo>
                <a:lnTo>
                  <a:pt x="1005504" y="262259"/>
                </a:lnTo>
                <a:lnTo>
                  <a:pt x="947310" y="302692"/>
                </a:lnTo>
                <a:lnTo>
                  <a:pt x="909221" y="320572"/>
                </a:lnTo>
                <a:lnTo>
                  <a:pt x="865788" y="336654"/>
                </a:lnTo>
                <a:lnTo>
                  <a:pt x="817498" y="350757"/>
                </a:lnTo>
                <a:lnTo>
                  <a:pt x="764839" y="362700"/>
                </a:lnTo>
                <a:lnTo>
                  <a:pt x="708298" y="372304"/>
                </a:lnTo>
                <a:lnTo>
                  <a:pt x="648364" y="379387"/>
                </a:lnTo>
                <a:lnTo>
                  <a:pt x="585522" y="383770"/>
                </a:lnTo>
                <a:lnTo>
                  <a:pt x="520262" y="385271"/>
                </a:lnTo>
                <a:lnTo>
                  <a:pt x="455001" y="383770"/>
                </a:lnTo>
                <a:lnTo>
                  <a:pt x="392159" y="379387"/>
                </a:lnTo>
                <a:lnTo>
                  <a:pt x="332224" y="372304"/>
                </a:lnTo>
                <a:lnTo>
                  <a:pt x="275684" y="362700"/>
                </a:lnTo>
                <a:lnTo>
                  <a:pt x="223025" y="350757"/>
                </a:lnTo>
                <a:lnTo>
                  <a:pt x="174735" y="336654"/>
                </a:lnTo>
                <a:lnTo>
                  <a:pt x="131302" y="320572"/>
                </a:lnTo>
                <a:lnTo>
                  <a:pt x="93213" y="302692"/>
                </a:lnTo>
                <a:lnTo>
                  <a:pt x="35019" y="262259"/>
                </a:lnTo>
                <a:lnTo>
                  <a:pt x="4053" y="216799"/>
                </a:lnTo>
                <a:lnTo>
                  <a:pt x="0" y="192635"/>
                </a:lnTo>
                <a:close/>
              </a:path>
            </a:pathLst>
          </a:custGeom>
          <a:noFill/>
          <a:ln cap="flat" cmpd="sng" w="38100">
            <a:solidFill>
              <a:srgbClr val="FFC20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67" name="Google Shape;867;p33"/>
          <p:cNvPicPr preferRelativeResize="0"/>
          <p:nvPr/>
        </p:nvPicPr>
        <p:blipFill rotWithShape="1">
          <a:blip r:embed="rId6">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34"/>
          <p:cNvSpPr/>
          <p:nvPr/>
        </p:nvSpPr>
        <p:spPr>
          <a:xfrm>
            <a:off x="7436223" y="0"/>
            <a:ext cx="4756150" cy="6858000"/>
          </a:xfrm>
          <a:custGeom>
            <a:rect b="b" l="l" r="r" t="t"/>
            <a:pathLst>
              <a:path extrusionOk="0" h="6858000" w="4756150">
                <a:moveTo>
                  <a:pt x="0" y="0"/>
                </a:moveTo>
                <a:lnTo>
                  <a:pt x="4755776" y="0"/>
                </a:lnTo>
                <a:lnTo>
                  <a:pt x="4755776" y="6857999"/>
                </a:lnTo>
                <a:lnTo>
                  <a:pt x="0" y="6857999"/>
                </a:lnTo>
                <a:lnTo>
                  <a:pt x="0" y="0"/>
                </a:lnTo>
                <a:close/>
              </a:path>
            </a:pathLst>
          </a:custGeom>
          <a:solidFill>
            <a:srgbClr val="E7E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3" name="Google Shape;873;p34"/>
          <p:cNvSpPr/>
          <p:nvPr/>
        </p:nvSpPr>
        <p:spPr>
          <a:xfrm>
            <a:off x="4226274" y="4062549"/>
            <a:ext cx="3219555" cy="27954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4" name="Google Shape;874;p34"/>
          <p:cNvSpPr txBox="1"/>
          <p:nvPr/>
        </p:nvSpPr>
        <p:spPr>
          <a:xfrm>
            <a:off x="777240" y="2147254"/>
            <a:ext cx="5895340" cy="3119755"/>
          </a:xfrm>
          <a:prstGeom prst="rect">
            <a:avLst/>
          </a:prstGeom>
          <a:noFill/>
          <a:ln>
            <a:noFill/>
          </a:ln>
        </p:spPr>
        <p:txBody>
          <a:bodyPr anchorCtr="0" anchor="t" bIns="0" lIns="0" spcFirstLastPara="1" rIns="0" wrap="square" tIns="0">
            <a:spAutoFit/>
          </a:bodyPr>
          <a:lstStyle/>
          <a:p>
            <a:pPr indent="-462279" lvl="0" marL="474344" marR="594995" rtl="0" algn="l">
              <a:lnSpc>
                <a:spcPct val="109600"/>
              </a:lnSpc>
              <a:spcBef>
                <a:spcPts val="0"/>
              </a:spcBef>
              <a:spcAft>
                <a:spcPts val="0"/>
              </a:spcAft>
              <a:buClr>
                <a:srgbClr val="000000"/>
              </a:buClr>
              <a:buSzPts val="2400"/>
              <a:buFont typeface="Arial"/>
              <a:buNone/>
            </a:pPr>
            <a:r>
              <a:rPr b="0" i="0" lang="en-US" sz="2400" u="none" cap="none" strike="noStrike">
                <a:solidFill>
                  <a:srgbClr val="FFC20E"/>
                </a:solidFill>
                <a:latin typeface="Arimo"/>
                <a:ea typeface="Arimo"/>
                <a:cs typeface="Arimo"/>
                <a:sym typeface="Arimo"/>
              </a:rPr>
              <a:t>✚	</a:t>
            </a:r>
            <a:r>
              <a:rPr b="0" i="0" lang="en-US" sz="2400" u="none" cap="none" strike="noStrike">
                <a:solidFill>
                  <a:srgbClr val="414142"/>
                </a:solidFill>
                <a:latin typeface="Arial"/>
                <a:ea typeface="Arial"/>
                <a:cs typeface="Arial"/>
                <a:sym typeface="Arial"/>
              </a:rPr>
              <a:t>Rapid guessing is a form of test  disengagement and mitigating it will  improve student test engagement.</a:t>
            </a:r>
            <a:endParaRPr b="0" i="0" sz="2400" u="none" cap="none" strike="noStrike">
              <a:solidFill>
                <a:schemeClr val="dk1"/>
              </a:solidFill>
              <a:latin typeface="Arial"/>
              <a:ea typeface="Arial"/>
              <a:cs typeface="Arial"/>
              <a:sym typeface="Arial"/>
            </a:endParaRPr>
          </a:p>
          <a:p>
            <a:pPr indent="-462279" lvl="0" marL="474344" marR="5080" rtl="0" algn="l">
              <a:lnSpc>
                <a:spcPct val="110000"/>
              </a:lnSpc>
              <a:spcBef>
                <a:spcPts val="2425"/>
              </a:spcBef>
              <a:spcAft>
                <a:spcPts val="0"/>
              </a:spcAft>
              <a:buClr>
                <a:srgbClr val="000000"/>
              </a:buClr>
              <a:buSzPts val="2400"/>
              <a:buFont typeface="Arial"/>
              <a:buNone/>
            </a:pPr>
            <a:r>
              <a:rPr b="0" i="0" lang="en-US" sz="2400" u="none" cap="none" strike="noStrike">
                <a:solidFill>
                  <a:srgbClr val="FFC20E"/>
                </a:solidFill>
                <a:latin typeface="Arimo"/>
                <a:ea typeface="Arimo"/>
                <a:cs typeface="Arimo"/>
                <a:sym typeface="Arimo"/>
              </a:rPr>
              <a:t>✚	</a:t>
            </a:r>
            <a:r>
              <a:rPr b="0" i="0" lang="en-US" sz="2400" u="none" cap="none" strike="noStrike">
                <a:solidFill>
                  <a:srgbClr val="414142"/>
                </a:solidFill>
                <a:latin typeface="Arial"/>
                <a:ea typeface="Arial"/>
                <a:cs typeface="Arial"/>
                <a:sym typeface="Arial"/>
              </a:rPr>
              <a:t>MAP Growth features will help students  try their best and reveal when they don’t  so educators have the best data  available to make critical decisions.</a:t>
            </a:r>
            <a:endParaRPr b="0" i="0" sz="2400" u="none" cap="none" strike="noStrike">
              <a:solidFill>
                <a:schemeClr val="dk1"/>
              </a:solidFill>
              <a:latin typeface="Arial"/>
              <a:ea typeface="Arial"/>
              <a:cs typeface="Arial"/>
              <a:sym typeface="Arial"/>
            </a:endParaRPr>
          </a:p>
        </p:txBody>
      </p:sp>
      <p:sp>
        <p:nvSpPr>
          <p:cNvPr id="875" name="Google Shape;875;p34"/>
          <p:cNvSpPr txBox="1"/>
          <p:nvPr/>
        </p:nvSpPr>
        <p:spPr>
          <a:xfrm>
            <a:off x="686546" y="862583"/>
            <a:ext cx="3652520" cy="29019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7F7F7F"/>
                </a:solidFill>
                <a:latin typeface="Arial"/>
                <a:ea typeface="Arial"/>
                <a:cs typeface="Arial"/>
                <a:sym typeface="Arial"/>
              </a:rPr>
              <a:t>Addr essi ng R api d Guessi ng </a:t>
            </a:r>
            <a:endParaRPr b="0" i="0" sz="1800" u="none" cap="none" strike="noStrike">
              <a:solidFill>
                <a:schemeClr val="dk1"/>
              </a:solidFill>
              <a:latin typeface="Arial"/>
              <a:ea typeface="Arial"/>
              <a:cs typeface="Arial"/>
              <a:sym typeface="Arial"/>
            </a:endParaRPr>
          </a:p>
        </p:txBody>
      </p:sp>
      <p:sp>
        <p:nvSpPr>
          <p:cNvPr id="876" name="Google Shape;876;p34"/>
          <p:cNvSpPr txBox="1"/>
          <p:nvPr>
            <p:ph type="title"/>
          </p:nvPr>
        </p:nvSpPr>
        <p:spPr>
          <a:xfrm>
            <a:off x="686642" y="1323847"/>
            <a:ext cx="6264910" cy="518159"/>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Student Engagement	</a:t>
            </a:r>
            <a:endParaRPr/>
          </a:p>
        </p:txBody>
      </p:sp>
      <p:sp>
        <p:nvSpPr>
          <p:cNvPr id="877" name="Google Shape;877;p34"/>
          <p:cNvSpPr/>
          <p:nvPr/>
        </p:nvSpPr>
        <p:spPr>
          <a:xfrm>
            <a:off x="7422775" y="0"/>
            <a:ext cx="4769223" cy="685799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78" name="Google Shape;878;p34"/>
          <p:cNvPicPr preferRelativeResize="0"/>
          <p:nvPr/>
        </p:nvPicPr>
        <p:blipFill rotWithShape="1">
          <a:blip r:embed="rId5">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35"/>
          <p:cNvSpPr/>
          <p:nvPr/>
        </p:nvSpPr>
        <p:spPr>
          <a:xfrm>
            <a:off x="4760258" y="225286"/>
            <a:ext cx="7430110" cy="663271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4" name="Google Shape;884;p35"/>
          <p:cNvSpPr/>
          <p:nvPr/>
        </p:nvSpPr>
        <p:spPr>
          <a:xfrm>
            <a:off x="8961118" y="0"/>
            <a:ext cx="2944041" cy="15402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5" name="Google Shape;885;p35"/>
          <p:cNvSpPr txBox="1"/>
          <p:nvPr/>
        </p:nvSpPr>
        <p:spPr>
          <a:xfrm>
            <a:off x="637540" y="1996948"/>
            <a:ext cx="4816475" cy="3592829"/>
          </a:xfrm>
          <a:prstGeom prst="rect">
            <a:avLst/>
          </a:prstGeom>
          <a:noFill/>
          <a:ln>
            <a:noFill/>
          </a:ln>
        </p:spPr>
        <p:txBody>
          <a:bodyPr anchorCtr="0" anchor="t" bIns="0" lIns="0" spcFirstLastPara="1" rIns="0" wrap="square" tIns="0">
            <a:spAutoFit/>
          </a:bodyPr>
          <a:lstStyle/>
          <a:p>
            <a:pPr indent="-462279" lvl="0" marL="474344" marR="238759" rtl="0" algn="l">
              <a:lnSpc>
                <a:spcPct val="110500"/>
              </a:lnSpc>
              <a:spcBef>
                <a:spcPts val="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Test will automatically pause when a  student has rapidly guessed on  multiple questions.</a:t>
            </a:r>
            <a:endParaRPr b="0" i="0" sz="2000" u="none" cap="none" strike="noStrike">
              <a:solidFill>
                <a:schemeClr val="dk1"/>
              </a:solidFill>
              <a:latin typeface="Arial"/>
              <a:ea typeface="Arial"/>
              <a:cs typeface="Arial"/>
              <a:sym typeface="Arial"/>
            </a:endParaRPr>
          </a:p>
          <a:p>
            <a:pPr indent="-462279" lvl="0" marL="474344" marR="381635" rtl="0" algn="l">
              <a:lnSpc>
                <a:spcPct val="108000"/>
              </a:lnSpc>
              <a:spcBef>
                <a:spcPts val="625"/>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Test will automatically pause two to  three times during a test session.</a:t>
            </a:r>
            <a:endParaRPr b="0" i="0" sz="2000" u="none" cap="none" strike="noStrike">
              <a:solidFill>
                <a:schemeClr val="dk1"/>
              </a:solidFill>
              <a:latin typeface="Arial"/>
              <a:ea typeface="Arial"/>
              <a:cs typeface="Arial"/>
              <a:sym typeface="Arial"/>
            </a:endParaRPr>
          </a:p>
          <a:p>
            <a:pPr indent="-462279" lvl="0" marL="474344" marR="201930" rtl="0" algn="l">
              <a:lnSpc>
                <a:spcPct val="109000"/>
              </a:lnSpc>
              <a:spcBef>
                <a:spcPts val="67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Proctor is also notified on the proctor  console.</a:t>
            </a:r>
            <a:endParaRPr b="0" i="0" sz="2000" u="none" cap="none" strike="noStrike">
              <a:solidFill>
                <a:schemeClr val="dk1"/>
              </a:solidFill>
              <a:latin typeface="Arial"/>
              <a:ea typeface="Arial"/>
              <a:cs typeface="Arial"/>
              <a:sym typeface="Arial"/>
            </a:endParaRPr>
          </a:p>
          <a:p>
            <a:pPr indent="-462279" lvl="0" marL="474344" marR="5080" rtl="0" algn="l">
              <a:lnSpc>
                <a:spcPct val="108500"/>
              </a:lnSpc>
              <a:spcBef>
                <a:spcPts val="68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Proctor can reengage and resume test  (from student device or proctor  console) or suspend the test.</a:t>
            </a:r>
            <a:endParaRPr b="0" i="0" sz="2000" u="none" cap="none" strike="noStrike">
              <a:solidFill>
                <a:schemeClr val="dk1"/>
              </a:solidFill>
              <a:latin typeface="Arial"/>
              <a:ea typeface="Arial"/>
              <a:cs typeface="Arial"/>
              <a:sym typeface="Arial"/>
            </a:endParaRPr>
          </a:p>
        </p:txBody>
      </p:sp>
      <p:sp>
        <p:nvSpPr>
          <p:cNvPr id="886" name="Google Shape;886;p35"/>
          <p:cNvSpPr txBox="1"/>
          <p:nvPr>
            <p:ph type="title"/>
          </p:nvPr>
        </p:nvSpPr>
        <p:spPr>
          <a:xfrm>
            <a:off x="686640" y="1329944"/>
            <a:ext cx="4692015" cy="53657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Test Engagement	</a:t>
            </a:r>
            <a:endParaRPr/>
          </a:p>
        </p:txBody>
      </p:sp>
      <p:sp>
        <p:nvSpPr>
          <p:cNvPr id="887" name="Google Shape;887;p35"/>
          <p:cNvSpPr/>
          <p:nvPr/>
        </p:nvSpPr>
        <p:spPr>
          <a:xfrm>
            <a:off x="5890436" y="1814678"/>
            <a:ext cx="6301562" cy="402259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88" name="Google Shape;888;p35"/>
          <p:cNvPicPr preferRelativeResize="0"/>
          <p:nvPr/>
        </p:nvPicPr>
        <p:blipFill rotWithShape="1">
          <a:blip r:embed="rId6">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3"/>
          <p:cNvSpPr/>
          <p:nvPr/>
        </p:nvSpPr>
        <p:spPr>
          <a:xfrm>
            <a:off x="685800" y="1869141"/>
            <a:ext cx="6253480" cy="0"/>
          </a:xfrm>
          <a:custGeom>
            <a:rect b="b" l="l" r="r" t="t"/>
            <a:pathLst>
              <a:path extrusionOk="0" h="120000" w="6253480">
                <a:moveTo>
                  <a:pt x="0" y="0"/>
                </a:moveTo>
                <a:lnTo>
                  <a:pt x="6252881" y="0"/>
                </a:lnTo>
              </a:path>
            </a:pathLst>
          </a:custGeom>
          <a:noFill/>
          <a:ln cap="flat" cmpd="sng" w="12700">
            <a:solidFill>
              <a:srgbClr val="41414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0" name="Google Shape;720;p3"/>
          <p:cNvSpPr/>
          <p:nvPr/>
        </p:nvSpPr>
        <p:spPr>
          <a:xfrm>
            <a:off x="7436223" y="0"/>
            <a:ext cx="4756150" cy="6858000"/>
          </a:xfrm>
          <a:custGeom>
            <a:rect b="b" l="l" r="r" t="t"/>
            <a:pathLst>
              <a:path extrusionOk="0" h="6858000" w="4756150">
                <a:moveTo>
                  <a:pt x="0" y="0"/>
                </a:moveTo>
                <a:lnTo>
                  <a:pt x="4755776" y="0"/>
                </a:lnTo>
                <a:lnTo>
                  <a:pt x="4755776" y="6857999"/>
                </a:lnTo>
                <a:lnTo>
                  <a:pt x="0" y="6857999"/>
                </a:lnTo>
                <a:lnTo>
                  <a:pt x="0" y="0"/>
                </a:lnTo>
                <a:close/>
              </a:path>
            </a:pathLst>
          </a:custGeom>
          <a:solidFill>
            <a:srgbClr val="E7E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1" name="Google Shape;721;p3"/>
          <p:cNvSpPr/>
          <p:nvPr/>
        </p:nvSpPr>
        <p:spPr>
          <a:xfrm>
            <a:off x="4226274" y="4062549"/>
            <a:ext cx="3219555" cy="27954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2" name="Google Shape;722;p3"/>
          <p:cNvSpPr txBox="1"/>
          <p:nvPr/>
        </p:nvSpPr>
        <p:spPr>
          <a:xfrm>
            <a:off x="759265" y="2740925"/>
            <a:ext cx="4524900" cy="22569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Policies &amp; Test Windows</a:t>
            </a:r>
            <a:endParaRPr b="0" i="0" sz="2000" u="none" cap="none" strike="noStrike">
              <a:solidFill>
                <a:schemeClr val="dk1"/>
              </a:solidFill>
              <a:latin typeface="Arial"/>
              <a:ea typeface="Arial"/>
              <a:cs typeface="Arial"/>
              <a:sym typeface="Arial"/>
            </a:endParaRPr>
          </a:p>
          <a:p>
            <a:pPr indent="0" lvl="0" marL="12700" marR="0" rtl="0" algn="l">
              <a:lnSpc>
                <a:spcPct val="100000"/>
              </a:lnSpc>
              <a:spcBef>
                <a:spcPts val="139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Remote Testing</a:t>
            </a:r>
            <a:endParaRPr b="0" i="0" sz="2000" u="none" cap="none" strike="noStrike">
              <a:solidFill>
                <a:srgbClr val="FFC20E"/>
              </a:solidFill>
              <a:latin typeface="Arimo"/>
              <a:ea typeface="Arimo"/>
              <a:cs typeface="Arimo"/>
              <a:sym typeface="Arimo"/>
            </a:endParaRPr>
          </a:p>
          <a:p>
            <a:pPr indent="0" lvl="0" marL="12700" marR="0" rtl="0" algn="l">
              <a:lnSpc>
                <a:spcPct val="100000"/>
              </a:lnSpc>
              <a:spcBef>
                <a:spcPts val="139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Testing Preparation</a:t>
            </a:r>
            <a:endParaRPr b="0" i="0" sz="2000" u="none" cap="none" strike="noStrike">
              <a:solidFill>
                <a:schemeClr val="dk1"/>
              </a:solidFill>
              <a:latin typeface="Arial"/>
              <a:ea typeface="Arial"/>
              <a:cs typeface="Arial"/>
              <a:sym typeface="Arial"/>
            </a:endParaRPr>
          </a:p>
          <a:p>
            <a:pPr indent="0" lvl="0" marL="12700" marR="0" rtl="0" algn="l">
              <a:lnSpc>
                <a:spcPct val="100000"/>
              </a:lnSpc>
              <a:spcBef>
                <a:spcPts val="139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2700" marR="0" rtl="0" algn="l">
              <a:lnSpc>
                <a:spcPct val="100000"/>
              </a:lnSpc>
              <a:spcBef>
                <a:spcPts val="139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723" name="Google Shape;723;p3"/>
          <p:cNvSpPr txBox="1"/>
          <p:nvPr>
            <p:ph type="title"/>
          </p:nvPr>
        </p:nvSpPr>
        <p:spPr>
          <a:xfrm>
            <a:off x="686642" y="1265935"/>
            <a:ext cx="3293110" cy="53657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u="none"/>
              <a:t>Today’s Agenda</a:t>
            </a:r>
            <a:endParaRPr/>
          </a:p>
        </p:txBody>
      </p:sp>
      <p:sp>
        <p:nvSpPr>
          <p:cNvPr id="724" name="Google Shape;724;p3"/>
          <p:cNvSpPr/>
          <p:nvPr/>
        </p:nvSpPr>
        <p:spPr>
          <a:xfrm>
            <a:off x="7422776" y="0"/>
            <a:ext cx="4769222" cy="685799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25" name="Google Shape;725;p3"/>
          <p:cNvPicPr preferRelativeResize="0"/>
          <p:nvPr/>
        </p:nvPicPr>
        <p:blipFill rotWithShape="1">
          <a:blip r:embed="rId5">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37"/>
          <p:cNvSpPr/>
          <p:nvPr/>
        </p:nvSpPr>
        <p:spPr>
          <a:xfrm>
            <a:off x="4760258" y="225286"/>
            <a:ext cx="7430110" cy="663271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4" name="Google Shape;894;p37"/>
          <p:cNvSpPr/>
          <p:nvPr/>
        </p:nvSpPr>
        <p:spPr>
          <a:xfrm>
            <a:off x="8961118" y="0"/>
            <a:ext cx="2944041" cy="15402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5" name="Google Shape;895;p37"/>
          <p:cNvSpPr txBox="1"/>
          <p:nvPr/>
        </p:nvSpPr>
        <p:spPr>
          <a:xfrm>
            <a:off x="673865" y="2202688"/>
            <a:ext cx="3858260" cy="346011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1" i="0" lang="en-US" sz="2000" u="none" cap="none" strike="noStrike">
                <a:solidFill>
                  <a:srgbClr val="414142"/>
                </a:solidFill>
                <a:latin typeface="Arial"/>
                <a:ea typeface="Arial"/>
                <a:cs typeface="Arial"/>
                <a:sym typeface="Arial"/>
              </a:rPr>
              <a:t>Student Resources</a:t>
            </a:r>
            <a:endParaRPr b="0" i="0" sz="2000" u="none" cap="none" strike="noStrike">
              <a:solidFill>
                <a:schemeClr val="dk1"/>
              </a:solidFill>
              <a:latin typeface="Arial"/>
              <a:ea typeface="Arial"/>
              <a:cs typeface="Arial"/>
              <a:sym typeface="Arial"/>
            </a:endParaRPr>
          </a:p>
          <a:p>
            <a:pPr indent="-344805" lvl="0" marL="819150" marR="0" rtl="0" algn="l">
              <a:lnSpc>
                <a:spcPct val="100000"/>
              </a:lnSpc>
              <a:spcBef>
                <a:spcPts val="815"/>
              </a:spcBef>
              <a:spcAft>
                <a:spcPts val="0"/>
              </a:spcAft>
              <a:buClr>
                <a:srgbClr val="FFC20E"/>
              </a:buClr>
              <a:buSzPts val="2000"/>
              <a:buFont typeface="Cambria"/>
              <a:buChar char="–"/>
            </a:pPr>
            <a:r>
              <a:rPr b="0" i="0" lang="en-US" sz="2000" u="none" cap="none" strike="noStrike">
                <a:solidFill>
                  <a:srgbClr val="414142"/>
                </a:solidFill>
                <a:latin typeface="Arial"/>
                <a:ea typeface="Arial"/>
                <a:cs typeface="Arial"/>
                <a:sym typeface="Arial"/>
              </a:rPr>
              <a:t>Overview Video</a:t>
            </a:r>
            <a:endParaRPr b="0" i="0" sz="2000" u="none" cap="none" strike="noStrike">
              <a:solidFill>
                <a:schemeClr val="dk1"/>
              </a:solidFill>
              <a:latin typeface="Arial"/>
              <a:ea typeface="Arial"/>
              <a:cs typeface="Arial"/>
              <a:sym typeface="Arial"/>
            </a:endParaRPr>
          </a:p>
          <a:p>
            <a:pPr indent="-344805" lvl="0" marL="819150" marR="0" rtl="0" algn="l">
              <a:lnSpc>
                <a:spcPct val="100000"/>
              </a:lnSpc>
              <a:spcBef>
                <a:spcPts val="885"/>
              </a:spcBef>
              <a:spcAft>
                <a:spcPts val="0"/>
              </a:spcAft>
              <a:buClr>
                <a:srgbClr val="FFC20E"/>
              </a:buClr>
              <a:buSzPts val="2000"/>
              <a:buFont typeface="Cambria"/>
              <a:buChar char="–"/>
            </a:pPr>
            <a:r>
              <a:rPr b="0" i="0" lang="en-US" sz="2000" u="none" cap="none" strike="noStrike">
                <a:solidFill>
                  <a:srgbClr val="414142"/>
                </a:solidFill>
                <a:latin typeface="Arial"/>
                <a:ea typeface="Arial"/>
                <a:cs typeface="Arial"/>
                <a:sym typeface="Arial"/>
              </a:rPr>
              <a:t>Explore Tools (2+ only)</a:t>
            </a:r>
            <a:endParaRPr b="0" i="0" sz="2000" u="none" cap="none" strike="noStrike">
              <a:solidFill>
                <a:schemeClr val="dk1"/>
              </a:solidFill>
              <a:latin typeface="Arial"/>
              <a:ea typeface="Arial"/>
              <a:cs typeface="Arial"/>
              <a:sym typeface="Arial"/>
            </a:endParaRPr>
          </a:p>
          <a:p>
            <a:pPr indent="-344805" lvl="0" marL="819150" marR="0" rtl="0" algn="l">
              <a:lnSpc>
                <a:spcPct val="100000"/>
              </a:lnSpc>
              <a:spcBef>
                <a:spcPts val="810"/>
              </a:spcBef>
              <a:spcAft>
                <a:spcPts val="0"/>
              </a:spcAft>
              <a:buClr>
                <a:srgbClr val="FFC20E"/>
              </a:buClr>
              <a:buSzPts val="2000"/>
              <a:buFont typeface="Cambria"/>
              <a:buChar char="–"/>
            </a:pPr>
            <a:r>
              <a:rPr b="0" i="0" lang="en-US" sz="2000" u="none" cap="none" strike="noStrike">
                <a:solidFill>
                  <a:srgbClr val="414142"/>
                </a:solidFill>
                <a:latin typeface="Arial"/>
                <a:ea typeface="Arial"/>
                <a:cs typeface="Arial"/>
                <a:sym typeface="Arial"/>
              </a:rPr>
              <a:t>Practice Test</a:t>
            </a:r>
            <a:endParaRPr b="0" i="0" sz="2000" u="none" cap="none" strike="noStrike">
              <a:solidFill>
                <a:schemeClr val="dk1"/>
              </a:solidFill>
              <a:latin typeface="Arial"/>
              <a:ea typeface="Arial"/>
              <a:cs typeface="Arial"/>
              <a:sym typeface="Arial"/>
            </a:endParaRPr>
          </a:p>
          <a:p>
            <a:pPr indent="0" lvl="0" marL="0" marR="7620" rtl="0" algn="ctr">
              <a:lnSpc>
                <a:spcPct val="100000"/>
              </a:lnSpc>
              <a:spcBef>
                <a:spcPts val="785"/>
              </a:spcBef>
              <a:spcAft>
                <a:spcPts val="0"/>
              </a:spcAft>
              <a:buClr>
                <a:srgbClr val="000000"/>
              </a:buClr>
              <a:buSzPts val="1400"/>
              <a:buFont typeface="Arial"/>
              <a:buNone/>
            </a:pPr>
            <a:r>
              <a:rPr b="0" i="0" lang="en-US" sz="14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Username: grow</a:t>
            </a:r>
            <a:endParaRPr b="0" i="0" sz="2000" u="none" cap="none" strike="noStrike">
              <a:solidFill>
                <a:schemeClr val="dk1"/>
              </a:solidFill>
              <a:latin typeface="Arial"/>
              <a:ea typeface="Arial"/>
              <a:cs typeface="Arial"/>
              <a:sym typeface="Arial"/>
            </a:endParaRPr>
          </a:p>
          <a:p>
            <a:pPr indent="0" lvl="0" marL="0" marR="62864" rtl="0" algn="ctr">
              <a:lnSpc>
                <a:spcPct val="100000"/>
              </a:lnSpc>
              <a:spcBef>
                <a:spcPts val="885"/>
              </a:spcBef>
              <a:spcAft>
                <a:spcPts val="0"/>
              </a:spcAft>
              <a:buClr>
                <a:srgbClr val="000000"/>
              </a:buClr>
              <a:buSzPts val="1400"/>
              <a:buFont typeface="Arial"/>
              <a:buNone/>
            </a:pPr>
            <a:r>
              <a:rPr b="0" i="0" lang="en-US" sz="14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Password: grow</a:t>
            </a:r>
            <a:endParaRPr b="0" i="0" sz="2000" u="none" cap="none" strike="noStrike">
              <a:solidFill>
                <a:schemeClr val="dk1"/>
              </a:solidFill>
              <a:latin typeface="Arial"/>
              <a:ea typeface="Arial"/>
              <a:cs typeface="Arial"/>
              <a:sym typeface="Arial"/>
            </a:endParaRPr>
          </a:p>
          <a:p>
            <a:pPr indent="-462280" lvl="0" marL="474980" marR="5080" rtl="0" algn="l">
              <a:lnSpc>
                <a:spcPct val="110500"/>
              </a:lnSpc>
              <a:spcBef>
                <a:spcPts val="565"/>
              </a:spcBef>
              <a:spcAft>
                <a:spcPts val="0"/>
              </a:spcAft>
              <a:buClr>
                <a:srgbClr val="000000"/>
              </a:buClr>
              <a:buSzPts val="2000"/>
              <a:buFont typeface="Arial"/>
              <a:buNone/>
            </a:pPr>
            <a:r>
              <a:rPr b="0" i="0" lang="en-US" sz="2000" u="none" cap="none" strike="noStrike">
                <a:solidFill>
                  <a:srgbClr val="FFC20E"/>
                </a:solidFill>
                <a:latin typeface="Arimo"/>
                <a:ea typeface="Arimo"/>
                <a:cs typeface="Arimo"/>
                <a:sym typeface="Arimo"/>
              </a:rPr>
              <a:t>✚	</a:t>
            </a:r>
            <a:r>
              <a:rPr b="0" i="0" lang="en-US" sz="2000" u="none" cap="none" strike="noStrike">
                <a:solidFill>
                  <a:srgbClr val="414142"/>
                </a:solidFill>
                <a:latin typeface="Arial"/>
                <a:ea typeface="Arial"/>
                <a:cs typeface="Arial"/>
                <a:sym typeface="Arial"/>
              </a:rPr>
              <a:t>Can be accessed from secure  browser or by going to  https://start.nwea.org</a:t>
            </a:r>
            <a:endParaRPr b="0" i="0" sz="2000" u="none" cap="none" strike="noStrike">
              <a:solidFill>
                <a:schemeClr val="dk1"/>
              </a:solidFill>
              <a:latin typeface="Arial"/>
              <a:ea typeface="Arial"/>
              <a:cs typeface="Arial"/>
              <a:sym typeface="Arial"/>
            </a:endParaRPr>
          </a:p>
        </p:txBody>
      </p:sp>
      <p:sp>
        <p:nvSpPr>
          <p:cNvPr id="896" name="Google Shape;896;p37"/>
          <p:cNvSpPr txBox="1"/>
          <p:nvPr>
            <p:ph type="title"/>
          </p:nvPr>
        </p:nvSpPr>
        <p:spPr>
          <a:xfrm>
            <a:off x="686640" y="1406144"/>
            <a:ext cx="4692015" cy="53657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Student Resources	</a:t>
            </a:r>
            <a:endParaRPr/>
          </a:p>
        </p:txBody>
      </p:sp>
      <p:sp>
        <p:nvSpPr>
          <p:cNvPr id="897" name="Google Shape;897;p37"/>
          <p:cNvSpPr/>
          <p:nvPr/>
        </p:nvSpPr>
        <p:spPr>
          <a:xfrm>
            <a:off x="5890436" y="1814677"/>
            <a:ext cx="6301563" cy="402259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8" name="Google Shape;898;p37"/>
          <p:cNvSpPr/>
          <p:nvPr/>
        </p:nvSpPr>
        <p:spPr>
          <a:xfrm>
            <a:off x="7671816" y="4075176"/>
            <a:ext cx="2368296" cy="104546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9" name="Google Shape;899;p37"/>
          <p:cNvSpPr/>
          <p:nvPr/>
        </p:nvSpPr>
        <p:spPr>
          <a:xfrm>
            <a:off x="7703243" y="4106566"/>
            <a:ext cx="2251710" cy="929005"/>
          </a:xfrm>
          <a:custGeom>
            <a:rect b="b" l="l" r="r" t="t"/>
            <a:pathLst>
              <a:path extrusionOk="0" h="929004" w="2251709">
                <a:moveTo>
                  <a:pt x="0" y="464416"/>
                </a:moveTo>
                <a:lnTo>
                  <a:pt x="7574" y="410255"/>
                </a:lnTo>
                <a:lnTo>
                  <a:pt x="29734" y="357930"/>
                </a:lnTo>
                <a:lnTo>
                  <a:pt x="65634" y="307787"/>
                </a:lnTo>
                <a:lnTo>
                  <a:pt x="114431" y="260177"/>
                </a:lnTo>
                <a:lnTo>
                  <a:pt x="175279" y="215448"/>
                </a:lnTo>
                <a:lnTo>
                  <a:pt x="209958" y="194272"/>
                </a:lnTo>
                <a:lnTo>
                  <a:pt x="247334" y="173947"/>
                </a:lnTo>
                <a:lnTo>
                  <a:pt x="287300" y="154517"/>
                </a:lnTo>
                <a:lnTo>
                  <a:pt x="329750" y="136024"/>
                </a:lnTo>
                <a:lnTo>
                  <a:pt x="374580" y="118513"/>
                </a:lnTo>
                <a:lnTo>
                  <a:pt x="421684" y="102027"/>
                </a:lnTo>
                <a:lnTo>
                  <a:pt x="470955" y="86609"/>
                </a:lnTo>
                <a:lnTo>
                  <a:pt x="522290" y="72304"/>
                </a:lnTo>
                <a:lnTo>
                  <a:pt x="575581" y="59154"/>
                </a:lnTo>
                <a:lnTo>
                  <a:pt x="630723" y="47203"/>
                </a:lnTo>
                <a:lnTo>
                  <a:pt x="687611" y="36496"/>
                </a:lnTo>
                <a:lnTo>
                  <a:pt x="746140" y="27074"/>
                </a:lnTo>
                <a:lnTo>
                  <a:pt x="806202" y="18983"/>
                </a:lnTo>
                <a:lnTo>
                  <a:pt x="867694" y="12265"/>
                </a:lnTo>
                <a:lnTo>
                  <a:pt x="930509" y="6964"/>
                </a:lnTo>
                <a:lnTo>
                  <a:pt x="994542" y="3124"/>
                </a:lnTo>
                <a:lnTo>
                  <a:pt x="1059687" y="788"/>
                </a:lnTo>
                <a:lnTo>
                  <a:pt x="1125839" y="0"/>
                </a:lnTo>
                <a:lnTo>
                  <a:pt x="1191990" y="788"/>
                </a:lnTo>
                <a:lnTo>
                  <a:pt x="1257135" y="3124"/>
                </a:lnTo>
                <a:lnTo>
                  <a:pt x="1321168" y="6964"/>
                </a:lnTo>
                <a:lnTo>
                  <a:pt x="1383983" y="12265"/>
                </a:lnTo>
                <a:lnTo>
                  <a:pt x="1445475" y="18983"/>
                </a:lnTo>
                <a:lnTo>
                  <a:pt x="1505538" y="27074"/>
                </a:lnTo>
                <a:lnTo>
                  <a:pt x="1564066" y="36496"/>
                </a:lnTo>
                <a:lnTo>
                  <a:pt x="1620954" y="47203"/>
                </a:lnTo>
                <a:lnTo>
                  <a:pt x="1676097" y="59154"/>
                </a:lnTo>
                <a:lnTo>
                  <a:pt x="1729388" y="72304"/>
                </a:lnTo>
                <a:lnTo>
                  <a:pt x="1780722" y="86609"/>
                </a:lnTo>
                <a:lnTo>
                  <a:pt x="1829994" y="102027"/>
                </a:lnTo>
                <a:lnTo>
                  <a:pt x="1877098" y="118513"/>
                </a:lnTo>
                <a:lnTo>
                  <a:pt x="1921928" y="136024"/>
                </a:lnTo>
                <a:lnTo>
                  <a:pt x="1964378" y="154517"/>
                </a:lnTo>
                <a:lnTo>
                  <a:pt x="2004344" y="173947"/>
                </a:lnTo>
                <a:lnTo>
                  <a:pt x="2041719" y="194272"/>
                </a:lnTo>
                <a:lnTo>
                  <a:pt x="2076399" y="215448"/>
                </a:lnTo>
                <a:lnTo>
                  <a:pt x="2108276" y="237431"/>
                </a:lnTo>
                <a:lnTo>
                  <a:pt x="2163204" y="283644"/>
                </a:lnTo>
                <a:lnTo>
                  <a:pt x="2205659" y="332564"/>
                </a:lnTo>
                <a:lnTo>
                  <a:pt x="2234795" y="383841"/>
                </a:lnTo>
                <a:lnTo>
                  <a:pt x="2249767" y="437128"/>
                </a:lnTo>
                <a:lnTo>
                  <a:pt x="2251679" y="464416"/>
                </a:lnTo>
                <a:lnTo>
                  <a:pt x="2249767" y="491704"/>
                </a:lnTo>
                <a:lnTo>
                  <a:pt x="2234795" y="544991"/>
                </a:lnTo>
                <a:lnTo>
                  <a:pt x="2205659" y="596268"/>
                </a:lnTo>
                <a:lnTo>
                  <a:pt x="2163204" y="645188"/>
                </a:lnTo>
                <a:lnTo>
                  <a:pt x="2108276" y="691401"/>
                </a:lnTo>
                <a:lnTo>
                  <a:pt x="2076399" y="713384"/>
                </a:lnTo>
                <a:lnTo>
                  <a:pt x="2041719" y="734560"/>
                </a:lnTo>
                <a:lnTo>
                  <a:pt x="2004344" y="754885"/>
                </a:lnTo>
                <a:lnTo>
                  <a:pt x="1964378" y="774315"/>
                </a:lnTo>
                <a:lnTo>
                  <a:pt x="1921928" y="792808"/>
                </a:lnTo>
                <a:lnTo>
                  <a:pt x="1877098" y="810319"/>
                </a:lnTo>
                <a:lnTo>
                  <a:pt x="1829994" y="826805"/>
                </a:lnTo>
                <a:lnTo>
                  <a:pt x="1780722" y="842223"/>
                </a:lnTo>
                <a:lnTo>
                  <a:pt x="1729388" y="856528"/>
                </a:lnTo>
                <a:lnTo>
                  <a:pt x="1676097" y="869678"/>
                </a:lnTo>
                <a:lnTo>
                  <a:pt x="1620954" y="881629"/>
                </a:lnTo>
                <a:lnTo>
                  <a:pt x="1564066" y="892336"/>
                </a:lnTo>
                <a:lnTo>
                  <a:pt x="1505538" y="901758"/>
                </a:lnTo>
                <a:lnTo>
                  <a:pt x="1445475" y="909849"/>
                </a:lnTo>
                <a:lnTo>
                  <a:pt x="1383983" y="916567"/>
                </a:lnTo>
                <a:lnTo>
                  <a:pt x="1321168" y="921868"/>
                </a:lnTo>
                <a:lnTo>
                  <a:pt x="1257135" y="925708"/>
                </a:lnTo>
                <a:lnTo>
                  <a:pt x="1191990" y="928044"/>
                </a:lnTo>
                <a:lnTo>
                  <a:pt x="1125839" y="928833"/>
                </a:lnTo>
                <a:lnTo>
                  <a:pt x="1059687" y="928044"/>
                </a:lnTo>
                <a:lnTo>
                  <a:pt x="994542" y="925708"/>
                </a:lnTo>
                <a:lnTo>
                  <a:pt x="930509" y="921868"/>
                </a:lnTo>
                <a:lnTo>
                  <a:pt x="867694" y="916567"/>
                </a:lnTo>
                <a:lnTo>
                  <a:pt x="806202" y="909849"/>
                </a:lnTo>
                <a:lnTo>
                  <a:pt x="746140" y="901758"/>
                </a:lnTo>
                <a:lnTo>
                  <a:pt x="687611" y="892336"/>
                </a:lnTo>
                <a:lnTo>
                  <a:pt x="630723" y="881629"/>
                </a:lnTo>
                <a:lnTo>
                  <a:pt x="575581" y="869678"/>
                </a:lnTo>
                <a:lnTo>
                  <a:pt x="522290" y="856528"/>
                </a:lnTo>
                <a:lnTo>
                  <a:pt x="470955" y="842223"/>
                </a:lnTo>
                <a:lnTo>
                  <a:pt x="421684" y="826805"/>
                </a:lnTo>
                <a:lnTo>
                  <a:pt x="374580" y="810319"/>
                </a:lnTo>
                <a:lnTo>
                  <a:pt x="329750" y="792808"/>
                </a:lnTo>
                <a:lnTo>
                  <a:pt x="287300" y="774315"/>
                </a:lnTo>
                <a:lnTo>
                  <a:pt x="247334" y="754885"/>
                </a:lnTo>
                <a:lnTo>
                  <a:pt x="209958" y="734560"/>
                </a:lnTo>
                <a:lnTo>
                  <a:pt x="175279" y="713384"/>
                </a:lnTo>
                <a:lnTo>
                  <a:pt x="143402" y="691401"/>
                </a:lnTo>
                <a:lnTo>
                  <a:pt x="88474" y="645188"/>
                </a:lnTo>
                <a:lnTo>
                  <a:pt x="46019" y="596268"/>
                </a:lnTo>
                <a:lnTo>
                  <a:pt x="16883" y="544991"/>
                </a:lnTo>
                <a:lnTo>
                  <a:pt x="1911" y="491704"/>
                </a:lnTo>
                <a:lnTo>
                  <a:pt x="0" y="464416"/>
                </a:lnTo>
                <a:close/>
              </a:path>
            </a:pathLst>
          </a:custGeom>
          <a:noFill/>
          <a:ln cap="flat" cmpd="sng" w="127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00" name="Google Shape;900;p37"/>
          <p:cNvPicPr preferRelativeResize="0"/>
          <p:nvPr/>
        </p:nvPicPr>
        <p:blipFill rotWithShape="1">
          <a:blip r:embed="rId7">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pic>
        <p:nvPicPr>
          <p:cNvPr id="905" name="Google Shape;905;p41"/>
          <p:cNvPicPr preferRelativeResize="0"/>
          <p:nvPr/>
        </p:nvPicPr>
        <p:blipFill rotWithShape="1">
          <a:blip r:embed="rId3">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956364ac62_0_0"/>
          <p:cNvSpPr txBox="1"/>
          <p:nvPr>
            <p:ph type="title"/>
          </p:nvPr>
        </p:nvSpPr>
        <p:spPr>
          <a:xfrm>
            <a:off x="1084025" y="681163"/>
            <a:ext cx="10312200" cy="1553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US"/>
              <a:t>NWEA Map Reading Fluency</a:t>
            </a:r>
            <a:endParaRPr/>
          </a:p>
          <a:p>
            <a:pPr indent="0" lvl="0" marL="0" rtl="0" algn="ctr">
              <a:lnSpc>
                <a:spcPct val="100000"/>
              </a:lnSpc>
              <a:spcBef>
                <a:spcPts val="0"/>
              </a:spcBef>
              <a:spcAft>
                <a:spcPts val="0"/>
              </a:spcAft>
              <a:buSzPts val="1400"/>
              <a:buNone/>
            </a:pPr>
            <a:r>
              <a:rPr lang="en-US"/>
              <a:t>K-2 ONLY</a:t>
            </a:r>
            <a:endParaRPr/>
          </a:p>
          <a:p>
            <a:pPr indent="0" lvl="0" marL="0" rtl="0" algn="ctr">
              <a:lnSpc>
                <a:spcPct val="100000"/>
              </a:lnSpc>
              <a:spcBef>
                <a:spcPts val="0"/>
              </a:spcBef>
              <a:spcAft>
                <a:spcPts val="0"/>
              </a:spcAft>
              <a:buSzPts val="1400"/>
              <a:buNone/>
            </a:pPr>
            <a:r>
              <a:t/>
            </a:r>
            <a:endParaRPr/>
          </a:p>
        </p:txBody>
      </p:sp>
      <p:sp>
        <p:nvSpPr>
          <p:cNvPr id="732" name="Google Shape;732;g956364ac62_0_0"/>
          <p:cNvSpPr txBox="1"/>
          <p:nvPr>
            <p:ph idx="1" type="body"/>
          </p:nvPr>
        </p:nvSpPr>
        <p:spPr>
          <a:xfrm>
            <a:off x="699575" y="2500807"/>
            <a:ext cx="11081100" cy="4357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US"/>
              <a:t>Administered Tuesday, September 15th at 8am</a:t>
            </a:r>
            <a:endParaRPr/>
          </a:p>
          <a:p>
            <a:pPr indent="0" lvl="0" marL="0" rtl="0" algn="ctr">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Take recess breaks and specials as scheduled</a:t>
            </a:r>
            <a:endParaRPr/>
          </a:p>
          <a:p>
            <a:pPr indent="-317500" lvl="0" marL="457200" rtl="0" algn="l">
              <a:lnSpc>
                <a:spcPct val="100000"/>
              </a:lnSpc>
              <a:spcBef>
                <a:spcPts val="0"/>
              </a:spcBef>
              <a:spcAft>
                <a:spcPts val="0"/>
              </a:spcAft>
              <a:buSzPts val="1400"/>
              <a:buChar char="●"/>
            </a:pPr>
            <a:r>
              <a:rPr lang="en-US"/>
              <a:t>The session will be open the entire day</a:t>
            </a:r>
            <a:endParaRPr/>
          </a:p>
          <a:p>
            <a:pPr indent="-317500" lvl="0" marL="457200" rtl="0" algn="l">
              <a:lnSpc>
                <a:spcPct val="100000"/>
              </a:lnSpc>
              <a:spcBef>
                <a:spcPts val="0"/>
              </a:spcBef>
              <a:spcAft>
                <a:spcPts val="0"/>
              </a:spcAft>
              <a:buSzPts val="1400"/>
              <a:buChar char="●"/>
            </a:pPr>
            <a:r>
              <a:rPr lang="en-US"/>
              <a:t>Roughly 45 minute assessment maximum</a:t>
            </a:r>
            <a:endParaRPr/>
          </a:p>
          <a:p>
            <a:pPr indent="-317500" lvl="0" marL="457200" rtl="0" algn="l">
              <a:lnSpc>
                <a:spcPct val="100000"/>
              </a:lnSpc>
              <a:spcBef>
                <a:spcPts val="0"/>
              </a:spcBef>
              <a:spcAft>
                <a:spcPts val="0"/>
              </a:spcAft>
              <a:buSzPts val="1400"/>
              <a:buChar char="●"/>
            </a:pPr>
            <a:r>
              <a:rPr lang="en-US"/>
              <a:t>Student username is email address and password is grow.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4"/>
          <p:cNvSpPr/>
          <p:nvPr/>
        </p:nvSpPr>
        <p:spPr>
          <a:xfrm>
            <a:off x="0" y="0"/>
            <a:ext cx="12192000" cy="6858000"/>
          </a:xfrm>
          <a:custGeom>
            <a:rect b="b" l="l" r="r" t="t"/>
            <a:pathLst>
              <a:path extrusionOk="0" h="6858000" w="12192000">
                <a:moveTo>
                  <a:pt x="0" y="0"/>
                </a:moveTo>
                <a:lnTo>
                  <a:pt x="12192000" y="0"/>
                </a:lnTo>
                <a:lnTo>
                  <a:pt x="12192000" y="6857999"/>
                </a:lnTo>
                <a:lnTo>
                  <a:pt x="0" y="6857999"/>
                </a:lnTo>
                <a:lnTo>
                  <a:pt x="0" y="0"/>
                </a:lnTo>
                <a:close/>
              </a:path>
            </a:pathLst>
          </a:custGeom>
          <a:solidFill>
            <a:srgbClr val="27A5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8" name="Google Shape;738;p4"/>
          <p:cNvSpPr/>
          <p:nvPr/>
        </p:nvSpPr>
        <p:spPr>
          <a:xfrm>
            <a:off x="6266688" y="0"/>
            <a:ext cx="5922264" cy="68579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9" name="Google Shape;739;p4"/>
          <p:cNvSpPr/>
          <p:nvPr/>
        </p:nvSpPr>
        <p:spPr>
          <a:xfrm>
            <a:off x="172557" y="6419849"/>
            <a:ext cx="967784" cy="28346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0" name="Google Shape;740;p4"/>
          <p:cNvSpPr txBox="1"/>
          <p:nvPr>
            <p:ph type="title"/>
          </p:nvPr>
        </p:nvSpPr>
        <p:spPr>
          <a:xfrm>
            <a:off x="791526" y="2838703"/>
            <a:ext cx="6447473" cy="1166986"/>
          </a:xfrm>
          <a:prstGeom prst="rect">
            <a:avLst/>
          </a:prstGeom>
          <a:noFill/>
          <a:ln>
            <a:noFill/>
          </a:ln>
        </p:spPr>
        <p:txBody>
          <a:bodyPr anchorCtr="0" anchor="t" bIns="0" lIns="0" spcFirstLastPara="1" rIns="0" wrap="square" tIns="0">
            <a:spAutoFit/>
          </a:bodyPr>
          <a:lstStyle/>
          <a:p>
            <a:pPr indent="0" lvl="0" marL="12700" rtl="0" algn="l">
              <a:lnSpc>
                <a:spcPct val="119875"/>
              </a:lnSpc>
              <a:spcBef>
                <a:spcPts val="0"/>
              </a:spcBef>
              <a:spcAft>
                <a:spcPts val="0"/>
              </a:spcAft>
              <a:buSzPts val="1400"/>
              <a:buNone/>
            </a:pPr>
            <a:r>
              <a:rPr lang="en-US" sz="4000" u="none">
                <a:solidFill>
                  <a:srgbClr val="FFFFFF"/>
                </a:solidFill>
              </a:rPr>
              <a:t>Testing Policies</a:t>
            </a:r>
            <a:endParaRPr sz="4000"/>
          </a:p>
          <a:p>
            <a:pPr indent="0" lvl="0" marL="12700" rtl="0" algn="l">
              <a:lnSpc>
                <a:spcPct val="119861"/>
              </a:lnSpc>
              <a:spcBef>
                <a:spcPts val="0"/>
              </a:spcBef>
              <a:spcAft>
                <a:spcPts val="0"/>
              </a:spcAft>
              <a:buSzPts val="1400"/>
              <a:buNone/>
            </a:pPr>
            <a:r>
              <a:rPr b="0" lang="en-US" sz="3600" u="none">
                <a:solidFill>
                  <a:srgbClr val="D9D9D9"/>
                </a:solidFill>
                <a:latin typeface="Arial"/>
                <a:ea typeface="Arial"/>
                <a:cs typeface="Arial"/>
                <a:sym typeface="Arial"/>
              </a:rPr>
              <a:t>Kindergarten – </a:t>
            </a:r>
            <a:r>
              <a:rPr b="0" lang="en-US" sz="3600" u="none">
                <a:solidFill>
                  <a:srgbClr val="D9D9D9"/>
                </a:solidFill>
              </a:rPr>
              <a:t>8th Grade</a:t>
            </a:r>
            <a:endParaRPr sz="3600">
              <a:latin typeface="Arial"/>
              <a:ea typeface="Arial"/>
              <a:cs typeface="Arial"/>
              <a:sym typeface="Arial"/>
            </a:endParaRPr>
          </a:p>
        </p:txBody>
      </p:sp>
      <p:pic>
        <p:nvPicPr>
          <p:cNvPr id="741" name="Google Shape;741;p4"/>
          <p:cNvPicPr preferRelativeResize="0"/>
          <p:nvPr/>
        </p:nvPicPr>
        <p:blipFill rotWithShape="1">
          <a:blip r:embed="rId5">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20"/>
          <p:cNvSpPr txBox="1"/>
          <p:nvPr>
            <p:ph type="title"/>
          </p:nvPr>
        </p:nvSpPr>
        <p:spPr>
          <a:xfrm>
            <a:off x="685801" y="98613"/>
            <a:ext cx="11066928" cy="73958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alibri"/>
              <a:buNone/>
            </a:pPr>
            <a:r>
              <a:rPr b="1" lang="en-US" sz="4000"/>
              <a:t>Assessment Purpose</a:t>
            </a:r>
            <a:endParaRPr/>
          </a:p>
        </p:txBody>
      </p:sp>
      <p:sp>
        <p:nvSpPr>
          <p:cNvPr id="747" name="Google Shape;747;p20"/>
          <p:cNvSpPr txBox="1"/>
          <p:nvPr>
            <p:ph idx="1" type="body"/>
          </p:nvPr>
        </p:nvSpPr>
        <p:spPr>
          <a:xfrm>
            <a:off x="838200" y="1687927"/>
            <a:ext cx="10596281" cy="4585123"/>
          </a:xfrm>
          <a:prstGeom prst="rect">
            <a:avLst/>
          </a:prstGeom>
          <a:noFill/>
          <a:ln>
            <a:noFill/>
          </a:ln>
        </p:spPr>
        <p:txBody>
          <a:bodyPr anchorCtr="0" anchor="ctr" bIns="45700" lIns="91425" spcFirstLastPara="1" rIns="91425" wrap="square" tIns="45700">
            <a:normAutofit/>
          </a:bodyPr>
          <a:lstStyle/>
          <a:p>
            <a:pPr indent="-355600" lvl="0" marL="285750" rtl="0" algn="l">
              <a:lnSpc>
                <a:spcPct val="90000"/>
              </a:lnSpc>
              <a:spcBef>
                <a:spcPts val="1000"/>
              </a:spcBef>
              <a:spcAft>
                <a:spcPts val="0"/>
              </a:spcAft>
              <a:buSzPts val="3320"/>
              <a:buChar char="•"/>
            </a:pPr>
            <a:r>
              <a:rPr lang="en-US" sz="3320"/>
              <a:t>These assessments </a:t>
            </a:r>
            <a:r>
              <a:rPr b="1" lang="en-US" sz="3320" u="sng"/>
              <a:t>are not high-stakes or used for grades</a:t>
            </a:r>
            <a:r>
              <a:rPr lang="en-US" sz="3320"/>
              <a:t>.</a:t>
            </a:r>
            <a:endParaRPr sz="3320"/>
          </a:p>
          <a:p>
            <a:pPr indent="0" lvl="0" marL="457200" rtl="0" algn="l">
              <a:lnSpc>
                <a:spcPct val="90000"/>
              </a:lnSpc>
              <a:spcBef>
                <a:spcPts val="1000"/>
              </a:spcBef>
              <a:spcAft>
                <a:spcPts val="0"/>
              </a:spcAft>
              <a:buNone/>
            </a:pPr>
            <a:r>
              <a:rPr lang="en-US" sz="3320"/>
              <a:t>  </a:t>
            </a:r>
            <a:endParaRPr sz="3320"/>
          </a:p>
          <a:p>
            <a:pPr indent="-355600" lvl="0" marL="285750" rtl="0" algn="l">
              <a:lnSpc>
                <a:spcPct val="90000"/>
              </a:lnSpc>
              <a:spcBef>
                <a:spcPts val="1000"/>
              </a:spcBef>
              <a:spcAft>
                <a:spcPts val="0"/>
              </a:spcAft>
              <a:buSzPts val="3320"/>
              <a:buChar char="•"/>
            </a:pPr>
            <a:r>
              <a:rPr lang="en-US" sz="3320"/>
              <a:t>These assessments are tools that provide information to teachers so they can best determine what content and skills your child is ready to learn.</a:t>
            </a:r>
            <a:endParaRPr sz="2900"/>
          </a:p>
          <a:p>
            <a:pPr indent="0" lvl="0" marL="0" rtl="0" algn="l">
              <a:lnSpc>
                <a:spcPct val="90000"/>
              </a:lnSpc>
              <a:spcBef>
                <a:spcPts val="1000"/>
              </a:spcBef>
              <a:spcAft>
                <a:spcPts val="0"/>
              </a:spcAft>
              <a:buNone/>
            </a:pPr>
            <a:r>
              <a:t/>
            </a:r>
            <a:endParaRPr sz="2220"/>
          </a:p>
          <a:p>
            <a:pPr indent="-180022" lvl="0" marL="285750" rtl="0" algn="l">
              <a:lnSpc>
                <a:spcPct val="90000"/>
              </a:lnSpc>
              <a:spcBef>
                <a:spcPts val="1000"/>
              </a:spcBef>
              <a:spcAft>
                <a:spcPts val="0"/>
              </a:spcAft>
              <a:buSzPts val="1665"/>
              <a:buNone/>
            </a:pPr>
            <a:r>
              <a:t/>
            </a:r>
            <a:endParaRPr sz="1665"/>
          </a:p>
          <a:p>
            <a:pPr indent="-180022" lvl="0" marL="285750" rtl="0" algn="l">
              <a:lnSpc>
                <a:spcPct val="90000"/>
              </a:lnSpc>
              <a:spcBef>
                <a:spcPts val="1000"/>
              </a:spcBef>
              <a:spcAft>
                <a:spcPts val="0"/>
              </a:spcAft>
              <a:buSzPts val="1665"/>
              <a:buNone/>
            </a:pPr>
            <a:r>
              <a:t/>
            </a:r>
            <a:endParaRPr sz="1665"/>
          </a:p>
          <a:p>
            <a:pPr indent="-180022" lvl="0" marL="285750" rtl="0" algn="l">
              <a:lnSpc>
                <a:spcPct val="90000"/>
              </a:lnSpc>
              <a:spcBef>
                <a:spcPts val="1000"/>
              </a:spcBef>
              <a:spcAft>
                <a:spcPts val="0"/>
              </a:spcAft>
              <a:buSzPts val="1665"/>
              <a:buNone/>
            </a:pPr>
            <a:r>
              <a:t/>
            </a:r>
            <a:endParaRPr sz="1665"/>
          </a:p>
        </p:txBody>
      </p:sp>
      <p:pic>
        <p:nvPicPr>
          <p:cNvPr id="748" name="Google Shape;748;p20"/>
          <p:cNvPicPr preferRelativeResize="0"/>
          <p:nvPr/>
        </p:nvPicPr>
        <p:blipFill rotWithShape="1">
          <a:blip r:embed="rId3">
            <a:alphaModFix/>
          </a:blip>
          <a:srcRect b="0" l="0" r="0" t="0"/>
          <a:stretch/>
        </p:blipFill>
        <p:spPr>
          <a:xfrm>
            <a:off x="11115676" y="5791200"/>
            <a:ext cx="935990" cy="935990"/>
          </a:xfrm>
          <a:prstGeom prst="rect">
            <a:avLst/>
          </a:prstGeom>
          <a:noFill/>
          <a:ln>
            <a:noFill/>
          </a:ln>
        </p:spPr>
      </p:pic>
      <p:pic>
        <p:nvPicPr>
          <p:cNvPr id="749" name="Google Shape;749;p20"/>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Calibri"/>
              <a:buNone/>
            </a:pPr>
            <a:r>
              <a:rPr b="1" lang="en-US" sz="4000"/>
              <a:t>K-2 REQUIREMENTS</a:t>
            </a:r>
            <a:endParaRPr/>
          </a:p>
        </p:txBody>
      </p:sp>
      <p:sp>
        <p:nvSpPr>
          <p:cNvPr id="755" name="Google Shape;755;p5"/>
          <p:cNvSpPr txBox="1"/>
          <p:nvPr>
            <p:ph idx="1" type="body"/>
          </p:nvPr>
        </p:nvSpPr>
        <p:spPr>
          <a:xfrm>
            <a:off x="365761" y="1771650"/>
            <a:ext cx="10749916" cy="4434839"/>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SzPts val="2800"/>
              <a:buChar char="•"/>
            </a:pPr>
            <a:r>
              <a:rPr lang="en-US" sz="2800"/>
              <a:t>§6</a:t>
            </a:r>
            <a:r>
              <a:rPr b="1" lang="en-US" sz="2800"/>
              <a:t>-15-2907. Statewide student assessment system</a:t>
            </a:r>
            <a:endParaRPr sz="2800"/>
          </a:p>
          <a:p>
            <a:pPr indent="-285750" lvl="0" marL="285750" rtl="0" algn="l">
              <a:lnSpc>
                <a:spcPct val="100000"/>
              </a:lnSpc>
              <a:spcBef>
                <a:spcPts val="1000"/>
              </a:spcBef>
              <a:spcAft>
                <a:spcPts val="0"/>
              </a:spcAft>
              <a:buSzPts val="2400"/>
              <a:buChar char="•"/>
            </a:pPr>
            <a:r>
              <a:rPr lang="en-US" sz="2400"/>
              <a:t>(a) The Department of Education shall implement a statewide student assessment system to be administered by Arkansas public schools on a schedule determined by the State Board of Education that includes the following components:</a:t>
            </a:r>
            <a:endParaRPr/>
          </a:p>
          <a:p>
            <a:pPr indent="-285750" lvl="1" marL="742950" rtl="0" algn="l">
              <a:lnSpc>
                <a:spcPct val="100000"/>
              </a:lnSpc>
              <a:spcBef>
                <a:spcPts val="1000"/>
              </a:spcBef>
              <a:spcAft>
                <a:spcPts val="0"/>
              </a:spcAft>
              <a:buSzPts val="2400"/>
              <a:buChar char="•"/>
            </a:pPr>
            <a:r>
              <a:rPr lang="en-US" sz="2400"/>
              <a:t>(1) Developmentally appropriate measurements or assessments for kindergarten through grade two (K-2) in literacy and mathematics;</a:t>
            </a:r>
            <a:endParaRPr/>
          </a:p>
          <a:p>
            <a:pPr indent="-171450" lvl="0" marL="285750" rtl="0" algn="l">
              <a:lnSpc>
                <a:spcPct val="100000"/>
              </a:lnSpc>
              <a:spcBef>
                <a:spcPts val="1000"/>
              </a:spcBef>
              <a:spcAft>
                <a:spcPts val="0"/>
              </a:spcAft>
              <a:buSzPts val="1800"/>
              <a:buNone/>
            </a:pPr>
            <a:r>
              <a:t/>
            </a:r>
            <a:endParaRPr/>
          </a:p>
        </p:txBody>
      </p:sp>
      <p:pic>
        <p:nvPicPr>
          <p:cNvPr id="756" name="Google Shape;756;p5"/>
          <p:cNvPicPr preferRelativeResize="0"/>
          <p:nvPr/>
        </p:nvPicPr>
        <p:blipFill rotWithShape="1">
          <a:blip r:embed="rId3">
            <a:alphaModFix/>
          </a:blip>
          <a:srcRect b="0" l="0" r="0" t="0"/>
          <a:stretch/>
        </p:blipFill>
        <p:spPr>
          <a:xfrm>
            <a:off x="11115676" y="5791200"/>
            <a:ext cx="935990" cy="935990"/>
          </a:xfrm>
          <a:prstGeom prst="rect">
            <a:avLst/>
          </a:prstGeom>
          <a:noFill/>
          <a:ln>
            <a:noFill/>
          </a:ln>
        </p:spPr>
      </p:pic>
      <p:pic>
        <p:nvPicPr>
          <p:cNvPr id="757" name="Google Shape;757;p5"/>
          <p:cNvPicPr preferRelativeResize="0"/>
          <p:nvPr/>
        </p:nvPicPr>
        <p:blipFill rotWithShape="1">
          <a:blip r:embed="rId4">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6"/>
          <p:cNvSpPr txBox="1"/>
          <p:nvPr>
            <p:ph type="title"/>
          </p:nvPr>
        </p:nvSpPr>
        <p:spPr>
          <a:xfrm>
            <a:off x="524934" y="347135"/>
            <a:ext cx="10131425" cy="9144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1400"/>
              <a:buNone/>
            </a:pPr>
            <a:r>
              <a:rPr b="1" lang="en-US" sz="3600"/>
              <a:t> Testing </a:t>
            </a:r>
            <a:r>
              <a:rPr lang="en-US" sz="3600"/>
              <a:t>Date</a:t>
            </a:r>
            <a:r>
              <a:rPr b="1" lang="en-US" sz="3600"/>
              <a:t>s</a:t>
            </a:r>
            <a:br>
              <a:rPr b="1" lang="en-US" sz="3600"/>
            </a:br>
            <a:endParaRPr b="1" sz="3600"/>
          </a:p>
        </p:txBody>
      </p:sp>
      <p:pic>
        <p:nvPicPr>
          <p:cNvPr id="764" name="Google Shape;764;p6"/>
          <p:cNvPicPr preferRelativeResize="0"/>
          <p:nvPr/>
        </p:nvPicPr>
        <p:blipFill rotWithShape="1">
          <a:blip r:embed="rId3">
            <a:alphaModFix/>
          </a:blip>
          <a:srcRect b="0" l="0" r="0" t="0"/>
          <a:stretch/>
        </p:blipFill>
        <p:spPr>
          <a:xfrm>
            <a:off x="11115676" y="5791200"/>
            <a:ext cx="935990" cy="935990"/>
          </a:xfrm>
          <a:prstGeom prst="rect">
            <a:avLst/>
          </a:prstGeom>
          <a:noFill/>
          <a:ln>
            <a:noFill/>
          </a:ln>
        </p:spPr>
      </p:pic>
      <p:graphicFrame>
        <p:nvGraphicFramePr>
          <p:cNvPr id="765" name="Google Shape;765;p6"/>
          <p:cNvGraphicFramePr/>
          <p:nvPr/>
        </p:nvGraphicFramePr>
        <p:xfrm>
          <a:off x="2525356" y="1092593"/>
          <a:ext cx="3000000" cy="3000000"/>
        </p:xfrm>
        <a:graphic>
          <a:graphicData uri="http://schemas.openxmlformats.org/drawingml/2006/table">
            <a:tbl>
              <a:tblPr bandRow="1" firstRow="1">
                <a:noFill/>
                <a:tableStyleId>{32D59EE0-E102-4D08-828A-46EF3711B519}</a:tableStyleId>
              </a:tblPr>
              <a:tblGrid>
                <a:gridCol w="3002725"/>
                <a:gridCol w="4138575"/>
              </a:tblGrid>
              <a:tr h="11365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NWEA: </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t>MAP Growth</a:t>
                      </a:r>
                      <a:endParaRPr sz="1400" u="none" cap="none" strike="noStrike"/>
                    </a:p>
                  </a:txBody>
                  <a:tcPr marT="45725" marB="45725" marR="91450" marL="91450" anchor="ctr" anchorCtr="1"/>
                </a:tc>
              </a:tr>
              <a:tr h="161132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t>Fall</a:t>
                      </a:r>
                      <a:endParaRPr b="1" sz="2800" u="none" cap="none" strike="noStrike"/>
                    </a:p>
                  </a:txBody>
                  <a:tcPr marT="45725" marB="45725" marR="91450" marL="91450" anchor="ctr" anchorCtr="1"/>
                </a:tc>
                <a:tc>
                  <a:txBody>
                    <a:bodyPr/>
                    <a:lstStyle/>
                    <a:p>
                      <a:pPr indent="0" lvl="0" marL="0" marR="0" rtl="0" algn="l">
                        <a:lnSpc>
                          <a:spcPct val="100000"/>
                        </a:lnSpc>
                        <a:spcBef>
                          <a:spcPts val="0"/>
                        </a:spcBef>
                        <a:spcAft>
                          <a:spcPts val="0"/>
                        </a:spcAft>
                        <a:buClr>
                          <a:srgbClr val="000000"/>
                        </a:buClr>
                        <a:buSzPts val="2000"/>
                        <a:buFont typeface="Calibri"/>
                        <a:buNone/>
                      </a:pPr>
                      <a:r>
                        <a:rPr b="1" lang="en-US" sz="2000"/>
                        <a:t>9/18 Mock Test; 8:00</a:t>
                      </a:r>
                      <a:endParaRPr b="1" sz="2000"/>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9/21 Reading K-8; 8:00am</a:t>
                      </a:r>
                      <a:endParaRPr sz="2000" u="none" cap="none" strike="noStrike"/>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9/22 Math </a:t>
                      </a:r>
                      <a:r>
                        <a:rPr lang="en-US" sz="2000"/>
                        <a:t>3</a:t>
                      </a:r>
                      <a:r>
                        <a:rPr lang="en-US" sz="2000" u="none" cap="none" strike="noStrike"/>
                        <a:t>-8; </a:t>
                      </a:r>
                      <a:r>
                        <a:rPr lang="en-US" sz="2000"/>
                        <a:t>8:00am</a:t>
                      </a:r>
                      <a:endParaRPr sz="2000" u="none" cap="none" strike="noStrike"/>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9/23 </a:t>
                      </a:r>
                      <a:r>
                        <a:rPr lang="en-US" sz="2000"/>
                        <a:t>No Testing</a:t>
                      </a:r>
                      <a:endParaRPr sz="2000" u="none" cap="none" strike="noStrike"/>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9/24 </a:t>
                      </a:r>
                      <a:r>
                        <a:rPr lang="en-US" sz="2000"/>
                        <a:t>Science 3-8; Math K-2; 8:00am</a:t>
                      </a:r>
                      <a:endParaRPr sz="2000" u="none" cap="none" strike="noStrike"/>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9/25 MU</a:t>
                      </a:r>
                      <a:endParaRPr sz="2000" u="none" cap="none" strike="noStrike"/>
                    </a:p>
                  </a:txBody>
                  <a:tcPr marT="45725" marB="45725" marR="91450" marL="91450" anchor="b" anchorCtr="1"/>
                </a:tc>
              </a:tr>
              <a:tr h="6634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t>Winter</a:t>
                      </a:r>
                      <a:endParaRPr b="1" sz="2800" u="none" cap="none" strike="noStrike"/>
                    </a:p>
                  </a:txBody>
                  <a:tcPr marT="45725" marB="45725" marR="91450" marL="91450" anchor="ctr" anchorCtr="1"/>
                </a:tc>
                <a:tc>
                  <a:txBody>
                    <a:bodyPr/>
                    <a:lstStyle/>
                    <a:p>
                      <a:pPr indent="0" lvl="0" marL="0" marR="0" rtl="0" algn="l">
                        <a:lnSpc>
                          <a:spcPct val="100000"/>
                        </a:lnSpc>
                        <a:spcBef>
                          <a:spcPts val="0"/>
                        </a:spcBef>
                        <a:spcAft>
                          <a:spcPts val="0"/>
                        </a:spcAft>
                        <a:buClr>
                          <a:srgbClr val="000000"/>
                        </a:buClr>
                        <a:buSzPts val="2000"/>
                        <a:buFont typeface="Calibri"/>
                        <a:buNone/>
                      </a:pPr>
                      <a:r>
                        <a:rPr lang="en-US" sz="2000" u="none" cap="none" strike="noStrike"/>
                        <a:t>December 1-7 (3rd - 8th)</a:t>
                      </a:r>
                      <a:endParaRPr sz="2000" u="none" cap="none" strike="noStrike"/>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January 11 - 14 (K-2)</a:t>
                      </a:r>
                      <a:endParaRPr sz="2000" u="none" cap="none" strike="noStrike"/>
                    </a:p>
                  </a:txBody>
                  <a:tcPr marT="45725" marB="45725" marR="91450" marL="91450" anchor="b" anchorCtr="1"/>
                </a:tc>
              </a:tr>
              <a:tr h="98317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t>Spring</a:t>
                      </a:r>
                      <a:endParaRPr b="1" sz="2800" u="none" cap="none" strike="noStrike"/>
                    </a:p>
                  </a:txBody>
                  <a:tcPr marT="45725" marB="45725" marR="91450" marL="91450" anchor="ctr" anchorCtr="1"/>
                </a:tc>
                <a:tc>
                  <a:txBody>
                    <a:bodyPr/>
                    <a:lstStyle/>
                    <a:p>
                      <a:pPr indent="0" lvl="0" marL="0" marR="0" rtl="0" algn="l">
                        <a:lnSpc>
                          <a:spcPct val="100000"/>
                        </a:lnSpc>
                        <a:spcBef>
                          <a:spcPts val="0"/>
                        </a:spcBef>
                        <a:spcAft>
                          <a:spcPts val="0"/>
                        </a:spcAft>
                        <a:buClr>
                          <a:srgbClr val="000000"/>
                        </a:buClr>
                        <a:buSzPts val="2000"/>
                        <a:buFont typeface="Calibri"/>
                        <a:buNone/>
                      </a:pPr>
                      <a:r>
                        <a:rPr lang="en-US" sz="2000" u="none" cap="none" strike="noStrike"/>
                        <a:t>March 1 - 5 (3rd - 8th)</a:t>
                      </a:r>
                      <a:endParaRPr sz="2000" u="none" cap="none" strike="noStrike"/>
                    </a:p>
                    <a:p>
                      <a:pPr indent="0" lvl="0" marL="0" marR="0" rtl="0" algn="l">
                        <a:lnSpc>
                          <a:spcPct val="100000"/>
                        </a:lnSpc>
                        <a:spcBef>
                          <a:spcPts val="0"/>
                        </a:spcBef>
                        <a:spcAft>
                          <a:spcPts val="0"/>
                        </a:spcAft>
                        <a:buClr>
                          <a:srgbClr val="000000"/>
                        </a:buClr>
                        <a:buSzPts val="2000"/>
                        <a:buFont typeface="Calibri"/>
                        <a:buNone/>
                      </a:pPr>
                      <a:r>
                        <a:rPr lang="en-US" sz="2000" u="none" cap="none" strike="noStrike"/>
                        <a:t>May 3 - 6 (K - 2)</a:t>
                      </a:r>
                      <a:endParaRPr sz="2000" u="none" cap="none" strike="noStrike"/>
                    </a:p>
                  </a:txBody>
                  <a:tcPr marT="45725" marB="45725" marR="91450" marL="91450" anchor="b" anchorCtr="1"/>
                </a:tc>
              </a:tr>
            </a:tbl>
          </a:graphicData>
        </a:graphic>
      </p:graphicFrame>
      <p:pic>
        <p:nvPicPr>
          <p:cNvPr id="766" name="Google Shape;766;p6"/>
          <p:cNvPicPr preferRelativeResize="0"/>
          <p:nvPr/>
        </p:nvPicPr>
        <p:blipFill rotWithShape="1">
          <a:blip r:embed="rId4">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EF3"/>
        </a:solidFill>
      </p:bgPr>
    </p:bg>
    <p:spTree>
      <p:nvGrpSpPr>
        <p:cNvPr id="770" name="Shape 770"/>
        <p:cNvGrpSpPr/>
        <p:nvPr/>
      </p:nvGrpSpPr>
      <p:grpSpPr>
        <a:xfrm>
          <a:off x="0" y="0"/>
          <a:ext cx="0" cy="0"/>
          <a:chOff x="0" y="0"/>
          <a:chExt cx="0" cy="0"/>
        </a:xfrm>
      </p:grpSpPr>
      <p:graphicFrame>
        <p:nvGraphicFramePr>
          <p:cNvPr id="771" name="Google Shape;771;p8"/>
          <p:cNvGraphicFramePr/>
          <p:nvPr/>
        </p:nvGraphicFramePr>
        <p:xfrm>
          <a:off x="0" y="0"/>
          <a:ext cx="3000000" cy="3000000"/>
        </p:xfrm>
        <a:graphic>
          <a:graphicData uri="http://schemas.openxmlformats.org/drawingml/2006/table">
            <a:tbl>
              <a:tblPr>
                <a:noFill/>
                <a:tableStyleId>{40F4A8E7-7EC9-498F-A4D4-6024256AA36B}</a:tableStyleId>
              </a:tblPr>
              <a:tblGrid>
                <a:gridCol w="1038075"/>
                <a:gridCol w="1457750"/>
                <a:gridCol w="2937575"/>
                <a:gridCol w="6758600"/>
              </a:tblGrid>
              <a:tr h="274600">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000000"/>
                          </a:solidFill>
                          <a:latin typeface="Arial"/>
                          <a:ea typeface="Arial"/>
                          <a:cs typeface="Arial"/>
                          <a:sym typeface="Arial"/>
                        </a:rPr>
                        <a:t>Test</a:t>
                      </a:r>
                      <a:endParaRPr sz="1400" u="none" cap="none" strike="noStrike"/>
                    </a:p>
                  </a:txBody>
                  <a:tcPr marT="0" marB="0" marR="21600" marL="216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000000"/>
                          </a:solidFill>
                          <a:latin typeface="Arial"/>
                          <a:ea typeface="Arial"/>
                          <a:cs typeface="Arial"/>
                          <a:sym typeface="Arial"/>
                        </a:rPr>
                        <a:t>Topic</a:t>
                      </a:r>
                      <a:endParaRPr sz="1400" u="none" cap="none" strike="noStrike"/>
                    </a:p>
                  </a:txBody>
                  <a:tcPr marT="0" marB="0" marR="21600" marL="216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000000"/>
                          </a:solidFill>
                          <a:latin typeface="Arial"/>
                          <a:ea typeface="Arial"/>
                          <a:cs typeface="Arial"/>
                          <a:sym typeface="Arial"/>
                        </a:rPr>
                        <a:t>Question</a:t>
                      </a:r>
                      <a:endParaRPr sz="1400" u="none" cap="none" strike="noStrike"/>
                    </a:p>
                  </a:txBody>
                  <a:tcPr marT="0" marB="0" marR="21600" marL="216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rgbClr val="000000"/>
                          </a:solidFill>
                          <a:latin typeface="Arial"/>
                          <a:ea typeface="Arial"/>
                          <a:cs typeface="Arial"/>
                          <a:sym typeface="Arial"/>
                        </a:rPr>
                        <a:t>ADE Answer</a:t>
                      </a:r>
                      <a:endParaRPr sz="1400" u="none" cap="none" strike="noStrike"/>
                    </a:p>
                  </a:txBody>
                  <a:tcPr marT="0" marB="0" marR="21600" marL="216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chemeClr val="dk1"/>
                      </a:solidFill>
                      <a:prstDash val="solid"/>
                      <a:round/>
                      <a:headEnd len="sm" w="sm" type="none"/>
                      <a:tailEnd len="sm" w="sm" type="none"/>
                    </a:lnB>
                    <a:solidFill>
                      <a:srgbClr val="B6DDE7"/>
                    </a:solidFill>
                  </a:tcPr>
                </a:tc>
              </a:tr>
            </a:tbl>
          </a:graphicData>
        </a:graphic>
      </p:graphicFrame>
      <p:graphicFrame>
        <p:nvGraphicFramePr>
          <p:cNvPr id="772" name="Google Shape;772;p8"/>
          <p:cNvGraphicFramePr/>
          <p:nvPr/>
        </p:nvGraphicFramePr>
        <p:xfrm>
          <a:off x="0" y="426721"/>
          <a:ext cx="3000000" cy="3000000"/>
        </p:xfrm>
        <a:graphic>
          <a:graphicData uri="http://schemas.openxmlformats.org/drawingml/2006/table">
            <a:tbl>
              <a:tblPr>
                <a:noFill/>
                <a:tableStyleId>{40F4A8E7-7EC9-498F-A4D4-6024256AA36B}</a:tableStyleId>
              </a:tblPr>
              <a:tblGrid>
                <a:gridCol w="854225"/>
                <a:gridCol w="1641600"/>
                <a:gridCol w="2937575"/>
                <a:gridCol w="6758600"/>
              </a:tblGrid>
              <a:tr h="1204850">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8475" marL="8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Test Security</a:t>
                      </a:r>
                      <a:endParaRPr sz="1400" u="none" cap="none" strike="noStrike"/>
                    </a:p>
                  </a:txBody>
                  <a:tcPr marT="0" marB="0" marR="8475" marL="8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Can teachers help students log on to the test?</a:t>
                      </a:r>
                      <a:endParaRPr sz="1400" u="none" cap="none" strike="noStrike"/>
                    </a:p>
                  </a:txBody>
                  <a:tcPr marT="0" marB="0" marR="8475" marL="8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Yes, teachers may help students login to the test. Only the student should proceed past the login screen. </a:t>
                      </a:r>
                      <a:endParaRPr sz="1400" u="none" cap="none" strike="noStrike"/>
                    </a:p>
                  </a:txBody>
                  <a:tcPr marT="0" marB="0" marR="8475" marL="8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95850">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Test Administration</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Can a teacher help a student navigate the online system during testing?</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Use the practice items prior to testing day to help students become familiar with the testing environment. During the test, no. Teachers may redirect or remind the student to hit the proper button to proceed to the next question. No assistance with choosing the correct answer should be provided.</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3277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Test Administration</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Can test administrators place a tactile object on a student's mouse to help students know which button to use?</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Yes, this will not be considered cueing.</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0297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Accommodations</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Can an IEP or 504 team exempt a student from K-10 testing?</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Yes.</a:t>
                      </a:r>
                      <a:endParaRPr b="0" sz="1600" u="none" cap="none" strike="noStrike">
                        <a:solidFill>
                          <a:srgbClr val="000000"/>
                        </a:solidFill>
                        <a:latin typeface="Arial"/>
                        <a:ea typeface="Arial"/>
                        <a:cs typeface="Arial"/>
                        <a:sym typeface="Arial"/>
                      </a:endParaRPr>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017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Test Administration</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Can we give scratch paper to students?</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Yes. The used paper should be recycled or disposed of after the assessment.</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017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Test Administration</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Can we provide a physical calculator to students?</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No, some items may have an embedded calculator available within the system.  </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54475">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All</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Test Administration</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rgbClr val="000000"/>
                          </a:solidFill>
                          <a:latin typeface="Arial"/>
                          <a:ea typeface="Arial"/>
                          <a:cs typeface="Arial"/>
                          <a:sym typeface="Arial"/>
                        </a:rPr>
                        <a:t>What are students allowed to do once they finish testing?</a:t>
                      </a:r>
                      <a:endParaRPr sz="1400" u="none" cap="none" strike="noStrike"/>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br>
                        <a:rPr b="0" lang="en-US" sz="1200" u="none" cap="none" strike="noStrike">
                          <a:solidFill>
                            <a:srgbClr val="000000"/>
                          </a:solidFill>
                          <a:latin typeface="Arial"/>
                          <a:ea typeface="Arial"/>
                          <a:cs typeface="Arial"/>
                          <a:sym typeface="Arial"/>
                        </a:rPr>
                      </a:br>
                      <a:r>
                        <a:rPr b="0" lang="en-US" sz="1600" u="none" cap="none" strike="noStrike">
                          <a:solidFill>
                            <a:srgbClr val="000000"/>
                          </a:solidFill>
                          <a:latin typeface="Arial"/>
                          <a:ea typeface="Arial"/>
                          <a:cs typeface="Arial"/>
                          <a:sym typeface="Arial"/>
                        </a:rPr>
                        <a:t>Campus decision</a:t>
                      </a:r>
                      <a:endParaRPr b="0" sz="1600" u="none" cap="none" strike="noStrike">
                        <a:solidFill>
                          <a:srgbClr val="000000"/>
                        </a:solidFill>
                        <a:latin typeface="Arial"/>
                        <a:ea typeface="Arial"/>
                        <a:cs typeface="Arial"/>
                        <a:sym typeface="Arial"/>
                      </a:endParaRPr>
                    </a:p>
                  </a:txBody>
                  <a:tcPr marT="0" marB="0" marR="6975" marL="69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773" name="Google Shape;773;p8"/>
          <p:cNvPicPr preferRelativeResize="0"/>
          <p:nvPr/>
        </p:nvPicPr>
        <p:blipFill rotWithShape="1">
          <a:blip r:embed="rId3">
            <a:alphaModFix/>
          </a:blip>
          <a:srcRect b="0" l="0" r="0" t="0"/>
          <a:stretch/>
        </p:blipFill>
        <p:spPr>
          <a:xfrm>
            <a:off x="11552238" y="6218238"/>
            <a:ext cx="487362" cy="487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12"/>
          <p:cNvSpPr txBox="1"/>
          <p:nvPr>
            <p:ph type="title"/>
          </p:nvPr>
        </p:nvSpPr>
        <p:spPr>
          <a:xfrm>
            <a:off x="2971800" y="290042"/>
            <a:ext cx="6283960" cy="701040"/>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a:t>Adaptive Testing Design</a:t>
            </a:r>
            <a:endParaRPr/>
          </a:p>
        </p:txBody>
      </p:sp>
      <p:sp>
        <p:nvSpPr>
          <p:cNvPr id="779" name="Google Shape;779;p12"/>
          <p:cNvSpPr txBox="1"/>
          <p:nvPr/>
        </p:nvSpPr>
        <p:spPr>
          <a:xfrm>
            <a:off x="304800" y="1601726"/>
            <a:ext cx="11201400" cy="4652556"/>
          </a:xfrm>
          <a:prstGeom prst="rect">
            <a:avLst/>
          </a:prstGeom>
          <a:noFill/>
          <a:ln>
            <a:noFill/>
          </a:ln>
        </p:spPr>
        <p:txBody>
          <a:bodyPr anchorCtr="0" anchor="t" bIns="0" lIns="0" spcFirstLastPara="1" rIns="0" wrap="square" tIns="0">
            <a:spAutoFit/>
          </a:bodyPr>
          <a:lstStyle/>
          <a:p>
            <a:pPr indent="-348615" lvl="0" marL="361315" marR="0" rtl="0" algn="l">
              <a:lnSpc>
                <a:spcPct val="100000"/>
              </a:lnSpc>
              <a:spcBef>
                <a:spcPts val="0"/>
              </a:spcBef>
              <a:spcAft>
                <a:spcPts val="0"/>
              </a:spcAft>
              <a:buClr>
                <a:srgbClr val="6FB7D7"/>
              </a:buClr>
              <a:buSzPts val="2600"/>
              <a:buFont typeface="Noto Sans Symbols"/>
              <a:buChar char="⚫"/>
            </a:pPr>
            <a:r>
              <a:rPr b="0" i="0" lang="en-US" sz="2400" u="none" cap="none" strike="noStrike">
                <a:solidFill>
                  <a:schemeClr val="dk1"/>
                </a:solidFill>
                <a:latin typeface="Arial"/>
                <a:ea typeface="Arial"/>
                <a:cs typeface="Arial"/>
                <a:sym typeface="Arial"/>
              </a:rPr>
              <a:t>Testing for growth vs. testing for mastery of content</a:t>
            </a:r>
            <a:endParaRPr b="0" i="0" sz="2400" u="none" cap="none" strike="noStrike">
              <a:solidFill>
                <a:schemeClr val="dk1"/>
              </a:solidFill>
              <a:latin typeface="Arial"/>
              <a:ea typeface="Arial"/>
              <a:cs typeface="Arial"/>
              <a:sym typeface="Arial"/>
            </a:endParaRPr>
          </a:p>
          <a:p>
            <a:pPr indent="-337185" lvl="1" marL="698500" marR="663575" rtl="0" algn="l">
              <a:lnSpc>
                <a:spcPct val="108181"/>
              </a:lnSpc>
              <a:spcBef>
                <a:spcPts val="625"/>
              </a:spcBef>
              <a:spcAft>
                <a:spcPts val="0"/>
              </a:spcAft>
              <a:buClr>
                <a:srgbClr val="215D77"/>
              </a:buClr>
              <a:buSzPts val="2400"/>
              <a:buFont typeface="Noto Sans Symbols"/>
              <a:buChar char="⚫"/>
            </a:pPr>
            <a:r>
              <a:rPr b="0" i="0" lang="en-US" sz="2200" u="none" cap="none" strike="noStrike">
                <a:solidFill>
                  <a:schemeClr val="dk1"/>
                </a:solidFill>
                <a:latin typeface="Arial"/>
                <a:ea typeface="Arial"/>
                <a:cs typeface="Arial"/>
                <a:sym typeface="Arial"/>
              </a:rPr>
              <a:t>By design, students will get 25-50% of the test items incorrect.</a:t>
            </a:r>
            <a:endParaRPr b="0" i="0" sz="2200" u="none" cap="none" strike="noStrike">
              <a:solidFill>
                <a:schemeClr val="dk1"/>
              </a:solidFill>
              <a:latin typeface="Arial"/>
              <a:ea typeface="Arial"/>
              <a:cs typeface="Arial"/>
              <a:sym typeface="Arial"/>
            </a:endParaRPr>
          </a:p>
          <a:p>
            <a:pPr indent="-337185" lvl="1" marL="698500" marR="5080" rtl="0" algn="l">
              <a:lnSpc>
                <a:spcPct val="108181"/>
              </a:lnSpc>
              <a:spcBef>
                <a:spcPts val="590"/>
              </a:spcBef>
              <a:spcAft>
                <a:spcPts val="0"/>
              </a:spcAft>
              <a:buClr>
                <a:srgbClr val="215D77"/>
              </a:buClr>
              <a:buSzPts val="2400"/>
              <a:buFont typeface="Noto Sans Symbols"/>
              <a:buChar char="⚫"/>
            </a:pPr>
            <a:r>
              <a:rPr b="0" i="0" lang="en-US" sz="2200" u="none" cap="none" strike="noStrike">
                <a:solidFill>
                  <a:schemeClr val="dk1"/>
                </a:solidFill>
                <a:latin typeface="Arial"/>
                <a:ea typeface="Arial"/>
                <a:cs typeface="Arial"/>
                <a:sym typeface="Arial"/>
              </a:rPr>
              <a:t>The test “learns and adjusts” to what a students gets right and what a student gets wrong. Both are needed to  identify a student’s performance.</a:t>
            </a:r>
            <a:endParaRPr b="0" i="0" sz="2200" u="none" cap="none" strike="noStrike">
              <a:solidFill>
                <a:schemeClr val="dk1"/>
              </a:solidFill>
              <a:latin typeface="Arial"/>
              <a:ea typeface="Arial"/>
              <a:cs typeface="Arial"/>
              <a:sym typeface="Arial"/>
            </a:endParaRPr>
          </a:p>
          <a:p>
            <a:pPr indent="-337185" lvl="1" marL="698500" marR="0" rtl="0" algn="l">
              <a:lnSpc>
                <a:spcPct val="100000"/>
              </a:lnSpc>
              <a:spcBef>
                <a:spcPts val="295"/>
              </a:spcBef>
              <a:spcAft>
                <a:spcPts val="0"/>
              </a:spcAft>
              <a:buClr>
                <a:srgbClr val="215D77"/>
              </a:buClr>
              <a:buSzPts val="2400"/>
              <a:buFont typeface="Noto Sans Symbols"/>
              <a:buChar char="⚫"/>
            </a:pPr>
            <a:r>
              <a:rPr b="0" i="0" lang="en-US" sz="2200" u="none" cap="none" strike="noStrike">
                <a:solidFill>
                  <a:schemeClr val="dk1"/>
                </a:solidFill>
                <a:latin typeface="Arial"/>
                <a:ea typeface="Arial"/>
                <a:cs typeface="Arial"/>
                <a:sym typeface="Arial"/>
              </a:rPr>
              <a:t>Students are not expected to know all the answers.</a:t>
            </a:r>
            <a:endParaRPr b="0" i="0" sz="2200" u="none" cap="none" strike="noStrike">
              <a:solidFill>
                <a:schemeClr val="dk1"/>
              </a:solidFill>
              <a:latin typeface="Arial"/>
              <a:ea typeface="Arial"/>
              <a:cs typeface="Arial"/>
              <a:sym typeface="Arial"/>
            </a:endParaRPr>
          </a:p>
          <a:p>
            <a:pPr indent="-337185" lvl="1" marL="698500" marR="0" rtl="0" algn="l">
              <a:lnSpc>
                <a:spcPct val="100000"/>
              </a:lnSpc>
              <a:spcBef>
                <a:spcPts val="334"/>
              </a:spcBef>
              <a:spcAft>
                <a:spcPts val="0"/>
              </a:spcAft>
              <a:buClr>
                <a:srgbClr val="215D77"/>
              </a:buClr>
              <a:buSzPts val="2400"/>
              <a:buFont typeface="Noto Sans Symbols"/>
              <a:buChar char="⚫"/>
            </a:pPr>
            <a:r>
              <a:rPr b="0" i="0" lang="en-US" sz="2000" u="none" cap="none" strike="noStrike">
                <a:solidFill>
                  <a:srgbClr val="000000"/>
                </a:solidFill>
                <a:latin typeface="Arial"/>
                <a:ea typeface="Arial"/>
                <a:cs typeface="Arial"/>
                <a:sym typeface="Arial"/>
              </a:rPr>
              <a:t>MAP Growth Practice Tests </a:t>
            </a:r>
            <a:r>
              <a:rPr b="1" i="0" lang="en-US" sz="2000" u="none" cap="none" strike="noStrike">
                <a:solidFill>
                  <a:srgbClr val="000000"/>
                </a:solidFill>
              </a:rPr>
              <a:t>S</a:t>
            </a:r>
            <a:r>
              <a:rPr b="1" lang="en-US" sz="2000"/>
              <a:t>eptember 18th starting at 8:00</a:t>
            </a:r>
            <a:endParaRPr b="1" i="0" sz="2000" u="none" cap="none" strike="noStrike">
              <a:solidFill>
                <a:srgbClr val="000000"/>
              </a:solidFill>
            </a:endParaRPr>
          </a:p>
          <a:p>
            <a:pPr indent="-327025" lvl="3" marL="1275715" marR="0" rtl="0" algn="l">
              <a:lnSpc>
                <a:spcPct val="100000"/>
              </a:lnSpc>
              <a:spcBef>
                <a:spcPts val="385"/>
              </a:spcBef>
              <a:spcAft>
                <a:spcPts val="0"/>
              </a:spcAft>
              <a:buClr>
                <a:srgbClr val="215D77"/>
              </a:buClr>
              <a:buSzPts val="2450"/>
              <a:buFont typeface="Noto Sans Symbols"/>
              <a:buChar char="⚫"/>
            </a:pPr>
            <a:r>
              <a:rPr lang="en-US" sz="2300">
                <a:solidFill>
                  <a:srgbClr val="37708C"/>
                </a:solidFill>
                <a:latin typeface="Calibri"/>
                <a:ea typeface="Calibri"/>
                <a:cs typeface="Calibri"/>
                <a:sym typeface="Calibri"/>
              </a:rPr>
              <a:t>test.mapnwea.org (or use the app)</a:t>
            </a:r>
            <a:endParaRPr sz="2300">
              <a:solidFill>
                <a:srgbClr val="37708C"/>
              </a:solidFill>
              <a:latin typeface="Calibri"/>
              <a:ea typeface="Calibri"/>
              <a:cs typeface="Calibri"/>
              <a:sym typeface="Calibri"/>
            </a:endParaRPr>
          </a:p>
          <a:p>
            <a:pPr indent="-374650" lvl="3" marL="1828800" rtl="0" algn="l">
              <a:lnSpc>
                <a:spcPct val="115000"/>
              </a:lnSpc>
              <a:spcBef>
                <a:spcPts val="0"/>
              </a:spcBef>
              <a:spcAft>
                <a:spcPts val="0"/>
              </a:spcAft>
              <a:buClr>
                <a:srgbClr val="37708C"/>
              </a:buClr>
              <a:buSzPts val="2300"/>
              <a:buFont typeface="Calibri"/>
              <a:buChar char="⚫"/>
            </a:pPr>
            <a:r>
              <a:rPr lang="en-US" sz="1600">
                <a:solidFill>
                  <a:schemeClr val="dk1"/>
                </a:solidFill>
              </a:rPr>
              <a:t>Select- Try the Practice Test</a:t>
            </a:r>
            <a:endParaRPr sz="1600">
              <a:solidFill>
                <a:schemeClr val="dk1"/>
              </a:solidFill>
            </a:endParaRPr>
          </a:p>
          <a:p>
            <a:pPr indent="-374650" lvl="3" marL="1828800" rtl="0" algn="l">
              <a:lnSpc>
                <a:spcPct val="115000"/>
              </a:lnSpc>
              <a:spcBef>
                <a:spcPts val="0"/>
              </a:spcBef>
              <a:spcAft>
                <a:spcPts val="0"/>
              </a:spcAft>
              <a:buClr>
                <a:srgbClr val="37708C"/>
              </a:buClr>
              <a:buSzPts val="2300"/>
              <a:buFont typeface="Calibri"/>
              <a:buChar char="⚫"/>
            </a:pPr>
            <a:r>
              <a:rPr lang="en-US" sz="1600">
                <a:solidFill>
                  <a:schemeClr val="dk1"/>
                </a:solidFill>
              </a:rPr>
              <a:t>Log-in- username: </a:t>
            </a:r>
            <a:r>
              <a:rPr b="1" lang="en-US" sz="1600">
                <a:solidFill>
                  <a:schemeClr val="dk1"/>
                </a:solidFill>
              </a:rPr>
              <a:t>grow</a:t>
            </a:r>
            <a:r>
              <a:rPr lang="en-US" sz="1600">
                <a:solidFill>
                  <a:schemeClr val="dk1"/>
                </a:solidFill>
              </a:rPr>
              <a:t> password: </a:t>
            </a:r>
            <a:r>
              <a:rPr b="1" lang="en-US" sz="1600">
                <a:solidFill>
                  <a:schemeClr val="dk1"/>
                </a:solidFill>
              </a:rPr>
              <a:t>grow</a:t>
            </a:r>
            <a:endParaRPr b="1" sz="1600">
              <a:solidFill>
                <a:schemeClr val="dk1"/>
              </a:solidFill>
            </a:endParaRPr>
          </a:p>
          <a:p>
            <a:pPr indent="-374650" lvl="3" marL="1828800" rtl="0" algn="l">
              <a:lnSpc>
                <a:spcPct val="115000"/>
              </a:lnSpc>
              <a:spcBef>
                <a:spcPts val="0"/>
              </a:spcBef>
              <a:spcAft>
                <a:spcPts val="0"/>
              </a:spcAft>
              <a:buClr>
                <a:srgbClr val="37708C"/>
              </a:buClr>
              <a:buSzPts val="2300"/>
              <a:buFont typeface="Calibri"/>
              <a:buChar char="⚫"/>
            </a:pPr>
            <a:r>
              <a:rPr lang="en-US" sz="1600">
                <a:solidFill>
                  <a:schemeClr val="dk1"/>
                </a:solidFill>
              </a:rPr>
              <a:t>Complete information</a:t>
            </a:r>
            <a:endParaRPr sz="1600">
              <a:solidFill>
                <a:schemeClr val="dk1"/>
              </a:solidFill>
            </a:endParaRPr>
          </a:p>
          <a:p>
            <a:pPr indent="-374650" lvl="3" marL="1828800" rtl="0" algn="l">
              <a:lnSpc>
                <a:spcPct val="115000"/>
              </a:lnSpc>
              <a:spcBef>
                <a:spcPts val="0"/>
              </a:spcBef>
              <a:spcAft>
                <a:spcPts val="0"/>
              </a:spcAft>
              <a:buClr>
                <a:srgbClr val="37708C"/>
              </a:buClr>
              <a:buSzPts val="2300"/>
              <a:buFont typeface="Calibri"/>
              <a:buChar char="⚫"/>
            </a:pPr>
            <a:r>
              <a:rPr lang="en-US" sz="1600">
                <a:solidFill>
                  <a:schemeClr val="dk1"/>
                </a:solidFill>
              </a:rPr>
              <a:t>Practice Test should load</a:t>
            </a:r>
            <a:endParaRPr b="0" i="0" sz="1900" u="none" cap="none" strike="noStrike">
              <a:solidFill>
                <a:srgbClr val="000000"/>
              </a:solidFill>
              <a:latin typeface="Arial"/>
              <a:ea typeface="Arial"/>
              <a:cs typeface="Arial"/>
              <a:sym typeface="Arial"/>
            </a:endParaRPr>
          </a:p>
          <a:p>
            <a:pPr indent="-171450" lvl="3" marL="1275715" marR="0" rtl="0" algn="l">
              <a:lnSpc>
                <a:spcPct val="100000"/>
              </a:lnSpc>
              <a:spcBef>
                <a:spcPts val="1200"/>
              </a:spcBef>
              <a:spcAft>
                <a:spcPts val="0"/>
              </a:spcAft>
              <a:buClr>
                <a:srgbClr val="215D77"/>
              </a:buClr>
              <a:buSzPts val="1950"/>
              <a:buFont typeface="Noto Sans Symbols"/>
              <a:buNone/>
            </a:pPr>
            <a:r>
              <a:t/>
            </a:r>
            <a:endParaRPr b="0" i="0" sz="1800" u="none" cap="none" strike="noStrike">
              <a:solidFill>
                <a:srgbClr val="000000"/>
              </a:solidFill>
              <a:latin typeface="Arial"/>
              <a:ea typeface="Arial"/>
              <a:cs typeface="Arial"/>
              <a:sym typeface="Arial"/>
            </a:endParaRPr>
          </a:p>
        </p:txBody>
      </p:sp>
      <p:sp>
        <p:nvSpPr>
          <p:cNvPr id="780" name="Google Shape;780;p12"/>
          <p:cNvSpPr/>
          <p:nvPr/>
        </p:nvSpPr>
        <p:spPr>
          <a:xfrm>
            <a:off x="9482329" y="5792724"/>
            <a:ext cx="1185671" cy="10652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781" name="Google Shape;781;p12"/>
          <p:cNvPicPr preferRelativeResize="0"/>
          <p:nvPr/>
        </p:nvPicPr>
        <p:blipFill rotWithShape="1">
          <a:blip r:embed="rId4">
            <a:alphaModFix/>
          </a:blip>
          <a:srcRect b="0" l="0" r="0" t="0"/>
          <a:stretch/>
        </p:blipFill>
        <p:spPr>
          <a:xfrm>
            <a:off x="11552238" y="6218238"/>
            <a:ext cx="487362" cy="4873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14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elestial">
  <a:themeElements>
    <a:clrScheme name="Celestial">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elestial">
  <a:themeElements>
    <a:clrScheme name="Celestial">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Celestial">
  <a:themeElements>
    <a:clrScheme name="Celestial">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2020-09-02T16:31:44Z</dcterms:created>
  <dc:creator>Cummings, Danyell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2020-08-04T00:00:00Z</vt:filetime>
  </property>
  <property fmtid="{D5CDD505-2E9C-101B-9397-08002B2CF9AE}" pid="3" name="LastSaved">
    <vt:filetime>2020-09-02T00:00:00Z</vt:filetime>
  </property>
  <property fmtid="{D5CDD505-2E9C-101B-9397-08002B2CF9AE}" pid="4" name="ContentTypeId">
    <vt:lpwstr>0x010100171527D6276E9440A36F4ED74563AB0E</vt:lpwstr>
  </property>
</Properties>
</file>